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7" r:id="rId1"/>
  </p:sldMasterIdLst>
  <p:notesMasterIdLst>
    <p:notesMasterId r:id="rId15"/>
  </p:notesMasterIdLst>
  <p:sldIdLst>
    <p:sldId id="256" r:id="rId2"/>
    <p:sldId id="258" r:id="rId3"/>
    <p:sldId id="259" r:id="rId4"/>
    <p:sldId id="260" r:id="rId5"/>
    <p:sldId id="261" r:id="rId6"/>
    <p:sldId id="264" r:id="rId7"/>
    <p:sldId id="266" r:id="rId8"/>
    <p:sldId id="267" r:id="rId9"/>
    <p:sldId id="275" r:id="rId10"/>
    <p:sldId id="276" r:id="rId11"/>
    <p:sldId id="277" r:id="rId12"/>
    <p:sldId id="282" r:id="rId13"/>
    <p:sldId id="283" r:id="rId14"/>
  </p:sldIdLst>
  <p:sldSz cx="9144000" cy="5143500" type="screen16x9"/>
  <p:notesSz cx="6858000" cy="9144000"/>
  <p:embeddedFontLst>
    <p:embeddedFont>
      <p:font typeface="Dela Gothic One" panose="020B0604020202020204" charset="-128"/>
      <p:regular r:id="rId16"/>
    </p:embeddedFont>
    <p:embeddedFont>
      <p:font typeface="Archivo" panose="020B0604020202020204" charset="0"/>
      <p:regular r:id="rId17"/>
      <p:bold r:id="rId18"/>
      <p:italic r:id="rId19"/>
      <p:boldItalic r:id="rId20"/>
    </p:embeddedFont>
    <p:embeddedFont>
      <p:font typeface="Bebas Neue" panose="020B0606020202050201" pitchFamily="34" charset="0"/>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F563F6A-4D3A-4D89-8160-1A0F83FAF946}">
  <a:tblStyle styleId="{2F563F6A-4D3A-4D89-8160-1A0F83FAF94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9" d="100"/>
          <a:sy n="99" d="100"/>
        </p:scale>
        <p:origin x="835" y="8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g1800c563712_0_23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1" name="Google Shape;351;g1800c563712_0_2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5"/>
        <p:cNvGrpSpPr/>
        <p:nvPr/>
      </p:nvGrpSpPr>
      <p:grpSpPr>
        <a:xfrm>
          <a:off x="0" y="0"/>
          <a:ext cx="0" cy="0"/>
          <a:chOff x="0" y="0"/>
          <a:chExt cx="0" cy="0"/>
        </a:xfrm>
      </p:grpSpPr>
      <p:sp>
        <p:nvSpPr>
          <p:cNvPr id="1086" name="Google Shape;1086;g1b69ba4f60f_1_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7" name="Google Shape;1087;g1b69ba4f60f_1_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4"/>
        <p:cNvGrpSpPr/>
        <p:nvPr/>
      </p:nvGrpSpPr>
      <p:grpSpPr>
        <a:xfrm>
          <a:off x="0" y="0"/>
          <a:ext cx="0" cy="0"/>
          <a:chOff x="0" y="0"/>
          <a:chExt cx="0" cy="0"/>
        </a:xfrm>
      </p:grpSpPr>
      <p:sp>
        <p:nvSpPr>
          <p:cNvPr id="1115" name="Google Shape;1115;g1247570d930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6" name="Google Shape;1116;g1247570d930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1247570d930_0_5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1247570d930_0_5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1b69ba4f60f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 name="Google Shape;1333;g1b69ba4f60f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1800c563712_0_2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1800c563712_0_2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1247570d930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1247570d930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1"/>
        <p:cNvGrpSpPr/>
        <p:nvPr/>
      </p:nvGrpSpPr>
      <p:grpSpPr>
        <a:xfrm>
          <a:off x="0" y="0"/>
          <a:ext cx="0" cy="0"/>
          <a:chOff x="0" y="0"/>
          <a:chExt cx="0" cy="0"/>
        </a:xfrm>
      </p:grpSpPr>
      <p:sp>
        <p:nvSpPr>
          <p:cNvPr id="472" name="Google Shape;472;g1b69ba4f60f_1_2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3" name="Google Shape;473;g1b69ba4f60f_1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
        <p:cNvGrpSpPr/>
        <p:nvPr/>
      </p:nvGrpSpPr>
      <p:grpSpPr>
        <a:xfrm>
          <a:off x="0" y="0"/>
          <a:ext cx="0" cy="0"/>
          <a:chOff x="0" y="0"/>
          <a:chExt cx="0" cy="0"/>
        </a:xfrm>
      </p:grpSpPr>
      <p:sp>
        <p:nvSpPr>
          <p:cNvPr id="500" name="Google Shape;500;g1b69ba4f60f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 name="Google Shape;501;g1b69ba4f60f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8"/>
        <p:cNvGrpSpPr/>
        <p:nvPr/>
      </p:nvGrpSpPr>
      <p:grpSpPr>
        <a:xfrm>
          <a:off x="0" y="0"/>
          <a:ext cx="0" cy="0"/>
          <a:chOff x="0" y="0"/>
          <a:chExt cx="0" cy="0"/>
        </a:xfrm>
      </p:grpSpPr>
      <p:sp>
        <p:nvSpPr>
          <p:cNvPr id="639" name="Google Shape;639;g124a30c59b7_0_23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0" name="Google Shape;640;g124a30c59b7_0_2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121e389084f_0_3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121e389084f_0_3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8"/>
        <p:cNvGrpSpPr/>
        <p:nvPr/>
      </p:nvGrpSpPr>
      <p:grpSpPr>
        <a:xfrm>
          <a:off x="0" y="0"/>
          <a:ext cx="0" cy="0"/>
          <a:chOff x="0" y="0"/>
          <a:chExt cx="0" cy="0"/>
        </a:xfrm>
      </p:grpSpPr>
      <p:sp>
        <p:nvSpPr>
          <p:cNvPr id="769" name="Google Shape;769;g1247570d930_0_3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 name="Google Shape;770;g1247570d930_0_3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
        <p:cNvGrpSpPr/>
        <p:nvPr/>
      </p:nvGrpSpPr>
      <p:grpSpPr>
        <a:xfrm>
          <a:off x="0" y="0"/>
          <a:ext cx="0" cy="0"/>
          <a:chOff x="0" y="0"/>
          <a:chExt cx="0" cy="0"/>
        </a:xfrm>
      </p:grpSpPr>
      <p:sp>
        <p:nvSpPr>
          <p:cNvPr id="1028" name="Google Shape;1028;g1247570d930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 name="Google Shape;1029;g1247570d930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0"/>
            <a:ext cx="9144003" cy="5143501"/>
            <a:chOff x="0" y="0"/>
            <a:chExt cx="9144003" cy="5143501"/>
          </a:xfrm>
        </p:grpSpPr>
        <p:pic>
          <p:nvPicPr>
            <p:cNvPr id="10" name="Google Shape;10;p2"/>
            <p:cNvPicPr preferRelativeResize="0"/>
            <p:nvPr/>
          </p:nvPicPr>
          <p:blipFill>
            <a:blip r:embed="rId2">
              <a:alphaModFix/>
            </a:blip>
            <a:stretch>
              <a:fillRect/>
            </a:stretch>
          </p:blipFill>
          <p:spPr>
            <a:xfrm>
              <a:off x="0" y="0"/>
              <a:ext cx="9144003" cy="5143501"/>
            </a:xfrm>
            <a:prstGeom prst="rect">
              <a:avLst/>
            </a:prstGeom>
            <a:noFill/>
            <a:ln>
              <a:noFill/>
            </a:ln>
          </p:spPr>
        </p:pic>
        <p:sp>
          <p:nvSpPr>
            <p:cNvPr id="11" name="Google Shape;11;p2"/>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Google Shape;12;p2"/>
          <p:cNvSpPr/>
          <p:nvPr/>
        </p:nvSpPr>
        <p:spPr>
          <a:xfrm>
            <a:off x="-959200" y="753615"/>
            <a:ext cx="5718723" cy="3636271"/>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124877" y="3445716"/>
            <a:ext cx="2670324" cy="1024381"/>
          </a:xfrm>
          <a:custGeom>
            <a:avLst/>
            <a:gdLst/>
            <a:ahLst/>
            <a:cxnLst/>
            <a:rect l="l" t="t" r="r" b="b"/>
            <a:pathLst>
              <a:path w="12043" h="4620" extrusionOk="0">
                <a:moveTo>
                  <a:pt x="8997" y="3603"/>
                </a:moveTo>
                <a:cubicBezTo>
                  <a:pt x="8997" y="3604"/>
                  <a:pt x="8996" y="3606"/>
                  <a:pt x="8996" y="3607"/>
                </a:cubicBezTo>
                <a:cubicBezTo>
                  <a:pt x="8996" y="3606"/>
                  <a:pt x="8997" y="3604"/>
                  <a:pt x="8997" y="3603"/>
                </a:cubicBezTo>
                <a:close/>
                <a:moveTo>
                  <a:pt x="6456" y="3682"/>
                </a:moveTo>
                <a:lnTo>
                  <a:pt x="6456" y="3682"/>
                </a:lnTo>
                <a:cubicBezTo>
                  <a:pt x="6456" y="3683"/>
                  <a:pt x="6456" y="3684"/>
                  <a:pt x="6456" y="3684"/>
                </a:cubicBezTo>
                <a:cubicBezTo>
                  <a:pt x="6456" y="3684"/>
                  <a:pt x="6456" y="3683"/>
                  <a:pt x="6456" y="3682"/>
                </a:cubicBezTo>
                <a:close/>
                <a:moveTo>
                  <a:pt x="2629" y="4234"/>
                </a:moveTo>
                <a:lnTo>
                  <a:pt x="2629" y="4234"/>
                </a:lnTo>
                <a:cubicBezTo>
                  <a:pt x="2629" y="4234"/>
                  <a:pt x="2629" y="4234"/>
                  <a:pt x="2629" y="4234"/>
                </a:cubicBezTo>
                <a:cubicBezTo>
                  <a:pt x="2629" y="4234"/>
                  <a:pt x="2629" y="4234"/>
                  <a:pt x="2629" y="4234"/>
                </a:cubicBezTo>
                <a:close/>
                <a:moveTo>
                  <a:pt x="12042" y="0"/>
                </a:moveTo>
                <a:lnTo>
                  <a:pt x="0" y="66"/>
                </a:lnTo>
                <a:lnTo>
                  <a:pt x="55" y="3420"/>
                </a:lnTo>
                <a:cubicBezTo>
                  <a:pt x="55" y="3429"/>
                  <a:pt x="200" y="3540"/>
                  <a:pt x="261" y="3540"/>
                </a:cubicBezTo>
                <a:cubicBezTo>
                  <a:pt x="275" y="3540"/>
                  <a:pt x="284" y="3534"/>
                  <a:pt x="286" y="3519"/>
                </a:cubicBezTo>
                <a:cubicBezTo>
                  <a:pt x="286" y="3545"/>
                  <a:pt x="408" y="3720"/>
                  <a:pt x="471" y="3720"/>
                </a:cubicBezTo>
                <a:cubicBezTo>
                  <a:pt x="489" y="3720"/>
                  <a:pt x="501" y="3707"/>
                  <a:pt x="506" y="3673"/>
                </a:cubicBezTo>
                <a:cubicBezTo>
                  <a:pt x="512" y="3646"/>
                  <a:pt x="589" y="3632"/>
                  <a:pt x="664" y="3632"/>
                </a:cubicBezTo>
                <a:cubicBezTo>
                  <a:pt x="740" y="3632"/>
                  <a:pt x="814" y="3646"/>
                  <a:pt x="814" y="3673"/>
                </a:cubicBezTo>
                <a:cubicBezTo>
                  <a:pt x="814" y="3660"/>
                  <a:pt x="829" y="3655"/>
                  <a:pt x="851" y="3655"/>
                </a:cubicBezTo>
                <a:cubicBezTo>
                  <a:pt x="923" y="3655"/>
                  <a:pt x="1075" y="3714"/>
                  <a:pt x="1067" y="3772"/>
                </a:cubicBezTo>
                <a:cubicBezTo>
                  <a:pt x="1034" y="3926"/>
                  <a:pt x="1276" y="3893"/>
                  <a:pt x="1265" y="3970"/>
                </a:cubicBezTo>
                <a:cubicBezTo>
                  <a:pt x="1265" y="3992"/>
                  <a:pt x="1507" y="4080"/>
                  <a:pt x="1507" y="4113"/>
                </a:cubicBezTo>
                <a:cubicBezTo>
                  <a:pt x="1509" y="4096"/>
                  <a:pt x="1519" y="4089"/>
                  <a:pt x="1534" y="4089"/>
                </a:cubicBezTo>
                <a:cubicBezTo>
                  <a:pt x="1585" y="4089"/>
                  <a:pt x="1694" y="4165"/>
                  <a:pt x="1753" y="4165"/>
                </a:cubicBezTo>
                <a:cubicBezTo>
                  <a:pt x="1775" y="4165"/>
                  <a:pt x="1790" y="4154"/>
                  <a:pt x="1793" y="4124"/>
                </a:cubicBezTo>
                <a:cubicBezTo>
                  <a:pt x="1793" y="4130"/>
                  <a:pt x="1816" y="4133"/>
                  <a:pt x="1850" y="4133"/>
                </a:cubicBezTo>
                <a:cubicBezTo>
                  <a:pt x="1936" y="4133"/>
                  <a:pt x="2093" y="4115"/>
                  <a:pt x="2101" y="4091"/>
                </a:cubicBezTo>
                <a:cubicBezTo>
                  <a:pt x="2101" y="4091"/>
                  <a:pt x="2257" y="4340"/>
                  <a:pt x="2292" y="4340"/>
                </a:cubicBezTo>
                <a:cubicBezTo>
                  <a:pt x="2295" y="4340"/>
                  <a:pt x="2298" y="4338"/>
                  <a:pt x="2299" y="4334"/>
                </a:cubicBezTo>
                <a:lnTo>
                  <a:pt x="2299" y="4334"/>
                </a:lnTo>
                <a:cubicBezTo>
                  <a:pt x="2298" y="4337"/>
                  <a:pt x="2300" y="4338"/>
                  <a:pt x="2303" y="4338"/>
                </a:cubicBezTo>
                <a:cubicBezTo>
                  <a:pt x="2334" y="4338"/>
                  <a:pt x="2534" y="4202"/>
                  <a:pt x="2605" y="4202"/>
                </a:cubicBezTo>
                <a:cubicBezTo>
                  <a:pt x="2623" y="4202"/>
                  <a:pt x="2633" y="4211"/>
                  <a:pt x="2629" y="4234"/>
                </a:cubicBezTo>
                <a:lnTo>
                  <a:pt x="2629" y="4234"/>
                </a:lnTo>
                <a:cubicBezTo>
                  <a:pt x="2629" y="4234"/>
                  <a:pt x="2629" y="4233"/>
                  <a:pt x="2630" y="4233"/>
                </a:cubicBezTo>
                <a:cubicBezTo>
                  <a:pt x="2651" y="4233"/>
                  <a:pt x="2859" y="4323"/>
                  <a:pt x="2880" y="4323"/>
                </a:cubicBezTo>
                <a:cubicBezTo>
                  <a:pt x="2881" y="4323"/>
                  <a:pt x="2882" y="4323"/>
                  <a:pt x="2882" y="4322"/>
                </a:cubicBezTo>
                <a:cubicBezTo>
                  <a:pt x="2887" y="4299"/>
                  <a:pt x="2910" y="4289"/>
                  <a:pt x="2940" y="4289"/>
                </a:cubicBezTo>
                <a:cubicBezTo>
                  <a:pt x="3020" y="4289"/>
                  <a:pt x="3154" y="4359"/>
                  <a:pt x="3146" y="4399"/>
                </a:cubicBezTo>
                <a:cubicBezTo>
                  <a:pt x="3146" y="4399"/>
                  <a:pt x="3341" y="4557"/>
                  <a:pt x="3381" y="4557"/>
                </a:cubicBezTo>
                <a:cubicBezTo>
                  <a:pt x="3384" y="4557"/>
                  <a:pt x="3387" y="4556"/>
                  <a:pt x="3387" y="4553"/>
                </a:cubicBezTo>
                <a:cubicBezTo>
                  <a:pt x="3387" y="4557"/>
                  <a:pt x="3391" y="4558"/>
                  <a:pt x="3398" y="4558"/>
                </a:cubicBezTo>
                <a:cubicBezTo>
                  <a:pt x="3450" y="4558"/>
                  <a:pt x="3674" y="4465"/>
                  <a:pt x="3694" y="4465"/>
                </a:cubicBezTo>
                <a:cubicBezTo>
                  <a:pt x="3695" y="4465"/>
                  <a:pt x="3695" y="4465"/>
                  <a:pt x="3695" y="4465"/>
                </a:cubicBezTo>
                <a:cubicBezTo>
                  <a:pt x="3698" y="4436"/>
                  <a:pt x="3719" y="4424"/>
                  <a:pt x="3748" y="4424"/>
                </a:cubicBezTo>
                <a:cubicBezTo>
                  <a:pt x="3828" y="4424"/>
                  <a:pt x="3967" y="4510"/>
                  <a:pt x="3959" y="4542"/>
                </a:cubicBezTo>
                <a:cubicBezTo>
                  <a:pt x="3953" y="4568"/>
                  <a:pt x="3975" y="4575"/>
                  <a:pt x="4010" y="4575"/>
                </a:cubicBezTo>
                <a:cubicBezTo>
                  <a:pt x="4051" y="4575"/>
                  <a:pt x="4110" y="4565"/>
                  <a:pt x="4157" y="4565"/>
                </a:cubicBezTo>
                <a:cubicBezTo>
                  <a:pt x="4206" y="4565"/>
                  <a:pt x="4242" y="4575"/>
                  <a:pt x="4234" y="4619"/>
                </a:cubicBezTo>
                <a:lnTo>
                  <a:pt x="4234" y="4619"/>
                </a:lnTo>
                <a:cubicBezTo>
                  <a:pt x="4238" y="4601"/>
                  <a:pt x="4259" y="4596"/>
                  <a:pt x="4288" y="4596"/>
                </a:cubicBezTo>
                <a:cubicBezTo>
                  <a:pt x="4327" y="4596"/>
                  <a:pt x="4381" y="4605"/>
                  <a:pt x="4428" y="4605"/>
                </a:cubicBezTo>
                <a:cubicBezTo>
                  <a:pt x="4480" y="4605"/>
                  <a:pt x="4523" y="4595"/>
                  <a:pt x="4531" y="4553"/>
                </a:cubicBezTo>
                <a:cubicBezTo>
                  <a:pt x="4553" y="4476"/>
                  <a:pt x="4795" y="4410"/>
                  <a:pt x="4795" y="4399"/>
                </a:cubicBezTo>
                <a:cubicBezTo>
                  <a:pt x="4800" y="4367"/>
                  <a:pt x="4853" y="4362"/>
                  <a:pt x="4914" y="4362"/>
                </a:cubicBezTo>
                <a:cubicBezTo>
                  <a:pt x="4942" y="4362"/>
                  <a:pt x="4972" y="4363"/>
                  <a:pt x="5000" y="4363"/>
                </a:cubicBezTo>
                <a:cubicBezTo>
                  <a:pt x="5053" y="4363"/>
                  <a:pt x="5096" y="4359"/>
                  <a:pt x="5103" y="4335"/>
                </a:cubicBezTo>
                <a:lnTo>
                  <a:pt x="5103" y="4335"/>
                </a:lnTo>
                <a:cubicBezTo>
                  <a:pt x="5100" y="4348"/>
                  <a:pt x="5102" y="4354"/>
                  <a:pt x="5107" y="4354"/>
                </a:cubicBezTo>
                <a:cubicBezTo>
                  <a:pt x="5138" y="4354"/>
                  <a:pt x="5292" y="4137"/>
                  <a:pt x="5301" y="4080"/>
                </a:cubicBezTo>
                <a:cubicBezTo>
                  <a:pt x="5301" y="4080"/>
                  <a:pt x="5302" y="4080"/>
                  <a:pt x="5303" y="4080"/>
                </a:cubicBezTo>
                <a:cubicBezTo>
                  <a:pt x="5326" y="4080"/>
                  <a:pt x="5539" y="4150"/>
                  <a:pt x="5627" y="4150"/>
                </a:cubicBezTo>
                <a:cubicBezTo>
                  <a:pt x="5648" y="4150"/>
                  <a:pt x="5662" y="4146"/>
                  <a:pt x="5664" y="4135"/>
                </a:cubicBezTo>
                <a:lnTo>
                  <a:pt x="5664" y="4135"/>
                </a:lnTo>
                <a:cubicBezTo>
                  <a:pt x="5655" y="4180"/>
                  <a:pt x="5660" y="4198"/>
                  <a:pt x="5673" y="4198"/>
                </a:cubicBezTo>
                <a:cubicBezTo>
                  <a:pt x="5723" y="4198"/>
                  <a:pt x="5889" y="3957"/>
                  <a:pt x="5905" y="3957"/>
                </a:cubicBezTo>
                <a:cubicBezTo>
                  <a:pt x="5905" y="3957"/>
                  <a:pt x="5906" y="3958"/>
                  <a:pt x="5906" y="3959"/>
                </a:cubicBezTo>
                <a:cubicBezTo>
                  <a:pt x="5903" y="3974"/>
                  <a:pt x="5905" y="3981"/>
                  <a:pt x="5910" y="3981"/>
                </a:cubicBezTo>
                <a:cubicBezTo>
                  <a:pt x="5944" y="3981"/>
                  <a:pt x="6114" y="3733"/>
                  <a:pt x="6144" y="3733"/>
                </a:cubicBezTo>
                <a:cubicBezTo>
                  <a:pt x="6149" y="3733"/>
                  <a:pt x="6150" y="3738"/>
                  <a:pt x="6148" y="3750"/>
                </a:cubicBezTo>
                <a:cubicBezTo>
                  <a:pt x="6146" y="3768"/>
                  <a:pt x="6155" y="3775"/>
                  <a:pt x="6171" y="3775"/>
                </a:cubicBezTo>
                <a:cubicBezTo>
                  <a:pt x="6234" y="3775"/>
                  <a:pt x="6399" y="3672"/>
                  <a:pt x="6444" y="3672"/>
                </a:cubicBezTo>
                <a:cubicBezTo>
                  <a:pt x="6452" y="3672"/>
                  <a:pt x="6456" y="3675"/>
                  <a:pt x="6456" y="3682"/>
                </a:cubicBezTo>
                <a:lnTo>
                  <a:pt x="6456" y="3682"/>
                </a:lnTo>
                <a:cubicBezTo>
                  <a:pt x="6457" y="3680"/>
                  <a:pt x="6458" y="3679"/>
                  <a:pt x="6461" y="3679"/>
                </a:cubicBezTo>
                <a:cubicBezTo>
                  <a:pt x="6494" y="3679"/>
                  <a:pt x="6662" y="3825"/>
                  <a:pt x="6708" y="3825"/>
                </a:cubicBezTo>
                <a:cubicBezTo>
                  <a:pt x="6714" y="3825"/>
                  <a:pt x="6718" y="3822"/>
                  <a:pt x="6720" y="3816"/>
                </a:cubicBezTo>
                <a:cubicBezTo>
                  <a:pt x="6720" y="3750"/>
                  <a:pt x="6973" y="3783"/>
                  <a:pt x="6995" y="3695"/>
                </a:cubicBezTo>
                <a:lnTo>
                  <a:pt x="6995" y="3695"/>
                </a:lnTo>
                <a:cubicBezTo>
                  <a:pt x="6989" y="3724"/>
                  <a:pt x="7002" y="3734"/>
                  <a:pt x="7024" y="3734"/>
                </a:cubicBezTo>
                <a:cubicBezTo>
                  <a:pt x="7077" y="3734"/>
                  <a:pt x="7181" y="3679"/>
                  <a:pt x="7227" y="3679"/>
                </a:cubicBezTo>
                <a:cubicBezTo>
                  <a:pt x="7243" y="3679"/>
                  <a:pt x="7252" y="3686"/>
                  <a:pt x="7247" y="3706"/>
                </a:cubicBezTo>
                <a:cubicBezTo>
                  <a:pt x="7247" y="3707"/>
                  <a:pt x="7248" y="3707"/>
                  <a:pt x="7249" y="3707"/>
                </a:cubicBezTo>
                <a:cubicBezTo>
                  <a:pt x="7266" y="3707"/>
                  <a:pt x="7382" y="3665"/>
                  <a:pt x="7454" y="3665"/>
                </a:cubicBezTo>
                <a:cubicBezTo>
                  <a:pt x="7490" y="3665"/>
                  <a:pt x="7515" y="3675"/>
                  <a:pt x="7511" y="3706"/>
                </a:cubicBezTo>
                <a:cubicBezTo>
                  <a:pt x="7491" y="3798"/>
                  <a:pt x="7697" y="3918"/>
                  <a:pt x="7727" y="3918"/>
                </a:cubicBezTo>
                <a:cubicBezTo>
                  <a:pt x="7730" y="3918"/>
                  <a:pt x="7731" y="3917"/>
                  <a:pt x="7731" y="3915"/>
                </a:cubicBezTo>
                <a:cubicBezTo>
                  <a:pt x="7731" y="3906"/>
                  <a:pt x="7934" y="3832"/>
                  <a:pt x="7991" y="3832"/>
                </a:cubicBezTo>
                <a:cubicBezTo>
                  <a:pt x="8001" y="3832"/>
                  <a:pt x="8006" y="3834"/>
                  <a:pt x="8006" y="3838"/>
                </a:cubicBezTo>
                <a:cubicBezTo>
                  <a:pt x="8013" y="3778"/>
                  <a:pt x="8114" y="3734"/>
                  <a:pt x="8187" y="3734"/>
                </a:cubicBezTo>
                <a:cubicBezTo>
                  <a:pt x="8233" y="3734"/>
                  <a:pt x="8268" y="3752"/>
                  <a:pt x="8259" y="3794"/>
                </a:cubicBezTo>
                <a:cubicBezTo>
                  <a:pt x="8347" y="3783"/>
                  <a:pt x="8424" y="3739"/>
                  <a:pt x="8501" y="3684"/>
                </a:cubicBezTo>
                <a:cubicBezTo>
                  <a:pt x="8501" y="3684"/>
                  <a:pt x="8653" y="3815"/>
                  <a:pt x="8727" y="3815"/>
                </a:cubicBezTo>
                <a:cubicBezTo>
                  <a:pt x="8746" y="3815"/>
                  <a:pt x="8760" y="3806"/>
                  <a:pt x="8765" y="3783"/>
                </a:cubicBezTo>
                <a:lnTo>
                  <a:pt x="8765" y="3783"/>
                </a:lnTo>
                <a:cubicBezTo>
                  <a:pt x="8764" y="3788"/>
                  <a:pt x="8765" y="3790"/>
                  <a:pt x="8767" y="3790"/>
                </a:cubicBezTo>
                <a:cubicBezTo>
                  <a:pt x="8790" y="3790"/>
                  <a:pt x="8957" y="3589"/>
                  <a:pt x="8991" y="3589"/>
                </a:cubicBezTo>
                <a:cubicBezTo>
                  <a:pt x="8996" y="3589"/>
                  <a:pt x="8998" y="3593"/>
                  <a:pt x="8997" y="3603"/>
                </a:cubicBezTo>
                <a:lnTo>
                  <a:pt x="8997" y="3603"/>
                </a:lnTo>
                <a:cubicBezTo>
                  <a:pt x="9000" y="3591"/>
                  <a:pt x="9007" y="3586"/>
                  <a:pt x="9018" y="3586"/>
                </a:cubicBezTo>
                <a:cubicBezTo>
                  <a:pt x="9073" y="3586"/>
                  <a:pt x="9212" y="3710"/>
                  <a:pt x="9235" y="3710"/>
                </a:cubicBezTo>
                <a:cubicBezTo>
                  <a:pt x="9237" y="3710"/>
                  <a:pt x="9238" y="3709"/>
                  <a:pt x="9238" y="3706"/>
                </a:cubicBezTo>
                <a:cubicBezTo>
                  <a:pt x="9238" y="3713"/>
                  <a:pt x="9246" y="3716"/>
                  <a:pt x="9259" y="3716"/>
                </a:cubicBezTo>
                <a:cubicBezTo>
                  <a:pt x="9332" y="3716"/>
                  <a:pt x="9568" y="3629"/>
                  <a:pt x="9568" y="3629"/>
                </a:cubicBezTo>
                <a:cubicBezTo>
                  <a:pt x="9568" y="3627"/>
                  <a:pt x="9569" y="3626"/>
                  <a:pt x="9570" y="3626"/>
                </a:cubicBezTo>
                <a:cubicBezTo>
                  <a:pt x="9594" y="3626"/>
                  <a:pt x="9788" y="3849"/>
                  <a:pt x="9788" y="3849"/>
                </a:cubicBezTo>
                <a:cubicBezTo>
                  <a:pt x="9788" y="3856"/>
                  <a:pt x="9911" y="3876"/>
                  <a:pt x="10004" y="3876"/>
                </a:cubicBezTo>
                <a:cubicBezTo>
                  <a:pt x="10058" y="3876"/>
                  <a:pt x="10103" y="3870"/>
                  <a:pt x="10107" y="3849"/>
                </a:cubicBezTo>
                <a:cubicBezTo>
                  <a:pt x="10108" y="3840"/>
                  <a:pt x="10112" y="3836"/>
                  <a:pt x="10119" y="3836"/>
                </a:cubicBezTo>
                <a:cubicBezTo>
                  <a:pt x="10166" y="3836"/>
                  <a:pt x="10327" y="4049"/>
                  <a:pt x="10327" y="4058"/>
                </a:cubicBezTo>
                <a:cubicBezTo>
                  <a:pt x="10323" y="4077"/>
                  <a:pt x="10346" y="4084"/>
                  <a:pt x="10380" y="4084"/>
                </a:cubicBezTo>
                <a:cubicBezTo>
                  <a:pt x="10463" y="4084"/>
                  <a:pt x="10616" y="4041"/>
                  <a:pt x="10624" y="4025"/>
                </a:cubicBezTo>
                <a:cubicBezTo>
                  <a:pt x="10624" y="4023"/>
                  <a:pt x="10627" y="4021"/>
                  <a:pt x="10634" y="4021"/>
                </a:cubicBezTo>
                <a:cubicBezTo>
                  <a:pt x="10682" y="4021"/>
                  <a:pt x="10877" y="4082"/>
                  <a:pt x="10877" y="4091"/>
                </a:cubicBezTo>
                <a:cubicBezTo>
                  <a:pt x="10878" y="4083"/>
                  <a:pt x="10885" y="4080"/>
                  <a:pt x="10894" y="4080"/>
                </a:cubicBezTo>
                <a:cubicBezTo>
                  <a:pt x="10954" y="4080"/>
                  <a:pt x="11140" y="4203"/>
                  <a:pt x="11140" y="4212"/>
                </a:cubicBezTo>
                <a:cubicBezTo>
                  <a:pt x="11140" y="4208"/>
                  <a:pt x="11153" y="4206"/>
                  <a:pt x="11172" y="4206"/>
                </a:cubicBezTo>
                <a:cubicBezTo>
                  <a:pt x="11225" y="4206"/>
                  <a:pt x="11331" y="4219"/>
                  <a:pt x="11384" y="4219"/>
                </a:cubicBezTo>
                <a:cubicBezTo>
                  <a:pt x="11403" y="4219"/>
                  <a:pt x="11415" y="4217"/>
                  <a:pt x="11415" y="4212"/>
                </a:cubicBezTo>
                <a:cubicBezTo>
                  <a:pt x="11422" y="4145"/>
                  <a:pt x="11522" y="4135"/>
                  <a:pt x="11600" y="4135"/>
                </a:cubicBezTo>
                <a:cubicBezTo>
                  <a:pt x="11633" y="4135"/>
                  <a:pt x="11661" y="4137"/>
                  <a:pt x="11677" y="4137"/>
                </a:cubicBezTo>
                <a:cubicBezTo>
                  <a:pt x="11686" y="4137"/>
                  <a:pt x="11690" y="4137"/>
                  <a:pt x="11690" y="4135"/>
                </a:cubicBezTo>
                <a:cubicBezTo>
                  <a:pt x="11690" y="4140"/>
                  <a:pt x="11749" y="4150"/>
                  <a:pt x="11812" y="4150"/>
                </a:cubicBezTo>
                <a:cubicBezTo>
                  <a:pt x="11883" y="4150"/>
                  <a:pt x="11959" y="4138"/>
                  <a:pt x="11965" y="4091"/>
                </a:cubicBezTo>
                <a:lnTo>
                  <a:pt x="12042" y="0"/>
                </a:lnTo>
                <a:close/>
                <a:moveTo>
                  <a:pt x="4234" y="4619"/>
                </a:moveTo>
                <a:cubicBezTo>
                  <a:pt x="4234" y="4619"/>
                  <a:pt x="4234" y="4619"/>
                  <a:pt x="4234" y="4619"/>
                </a:cubicBezTo>
                <a:cubicBezTo>
                  <a:pt x="4234" y="4619"/>
                  <a:pt x="4234" y="4619"/>
                  <a:pt x="4234" y="4619"/>
                </a:cubicBezTo>
                <a:close/>
              </a:path>
            </a:pathLst>
          </a:custGeom>
          <a:solidFill>
            <a:schemeClr val="dk2"/>
          </a:solidFill>
          <a:ln>
            <a:noFill/>
          </a:ln>
          <a:effectLst>
            <a:outerShdw blurRad="57150"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713583" y="1136303"/>
            <a:ext cx="3549300" cy="20688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500"/>
              <a:buNone/>
              <a:defRPr sz="3500"/>
            </a:lvl1pPr>
            <a:lvl2pPr lvl="1" algn="ctr">
              <a:spcBef>
                <a:spcPts val="0"/>
              </a:spcBef>
              <a:spcAft>
                <a:spcPts val="0"/>
              </a:spcAft>
              <a:buSzPts val="3500"/>
              <a:buNone/>
              <a:defRPr sz="3500"/>
            </a:lvl2pPr>
            <a:lvl3pPr lvl="2" algn="ctr">
              <a:spcBef>
                <a:spcPts val="0"/>
              </a:spcBef>
              <a:spcAft>
                <a:spcPts val="0"/>
              </a:spcAft>
              <a:buSzPts val="3500"/>
              <a:buNone/>
              <a:defRPr sz="3500"/>
            </a:lvl3pPr>
            <a:lvl4pPr lvl="3" algn="ctr">
              <a:spcBef>
                <a:spcPts val="0"/>
              </a:spcBef>
              <a:spcAft>
                <a:spcPts val="0"/>
              </a:spcAft>
              <a:buSzPts val="3500"/>
              <a:buNone/>
              <a:defRPr sz="3500"/>
            </a:lvl4pPr>
            <a:lvl5pPr lvl="4" algn="ctr">
              <a:spcBef>
                <a:spcPts val="0"/>
              </a:spcBef>
              <a:spcAft>
                <a:spcPts val="0"/>
              </a:spcAft>
              <a:buSzPts val="3500"/>
              <a:buNone/>
              <a:defRPr sz="3500"/>
            </a:lvl5pPr>
            <a:lvl6pPr lvl="5" algn="ctr">
              <a:spcBef>
                <a:spcPts val="0"/>
              </a:spcBef>
              <a:spcAft>
                <a:spcPts val="0"/>
              </a:spcAft>
              <a:buSzPts val="3500"/>
              <a:buNone/>
              <a:defRPr sz="3500"/>
            </a:lvl6pPr>
            <a:lvl7pPr lvl="6" algn="ctr">
              <a:spcBef>
                <a:spcPts val="0"/>
              </a:spcBef>
              <a:spcAft>
                <a:spcPts val="0"/>
              </a:spcAft>
              <a:buSzPts val="3500"/>
              <a:buNone/>
              <a:defRPr sz="3500"/>
            </a:lvl7pPr>
            <a:lvl8pPr lvl="7" algn="ctr">
              <a:spcBef>
                <a:spcPts val="0"/>
              </a:spcBef>
              <a:spcAft>
                <a:spcPts val="0"/>
              </a:spcAft>
              <a:buSzPts val="3500"/>
              <a:buNone/>
              <a:defRPr sz="3500"/>
            </a:lvl8pPr>
            <a:lvl9pPr lvl="8" algn="ctr">
              <a:spcBef>
                <a:spcPts val="0"/>
              </a:spcBef>
              <a:spcAft>
                <a:spcPts val="0"/>
              </a:spcAft>
              <a:buSzPts val="3500"/>
              <a:buNone/>
              <a:defRPr sz="3500"/>
            </a:lvl9pPr>
          </a:lstStyle>
          <a:p>
            <a:endParaRPr/>
          </a:p>
        </p:txBody>
      </p:sp>
      <p:sp>
        <p:nvSpPr>
          <p:cNvPr id="15" name="Google Shape;15;p2"/>
          <p:cNvSpPr txBox="1">
            <a:spLocks noGrp="1"/>
          </p:cNvSpPr>
          <p:nvPr>
            <p:ph type="subTitle" idx="1"/>
          </p:nvPr>
        </p:nvSpPr>
        <p:spPr>
          <a:xfrm>
            <a:off x="713583" y="3326973"/>
            <a:ext cx="3151500" cy="738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16" name="Google Shape;16;p2"/>
          <p:cNvSpPr>
            <a:spLocks noGrp="1"/>
          </p:cNvSpPr>
          <p:nvPr>
            <p:ph type="pic" idx="2"/>
          </p:nvPr>
        </p:nvSpPr>
        <p:spPr>
          <a:xfrm rot="102549">
            <a:off x="6156623" y="448011"/>
            <a:ext cx="2293320" cy="2293320"/>
          </a:xfrm>
          <a:prstGeom prst="rect">
            <a:avLst/>
          </a:prstGeom>
          <a:noFill/>
          <a:ln w="114300" cap="flat" cmpd="sng">
            <a:solidFill>
              <a:schemeClr val="lt1"/>
            </a:solidFill>
            <a:prstDash val="solid"/>
            <a:miter lim="8000"/>
            <a:headEnd type="none" w="sm" len="sm"/>
            <a:tailEnd type="none" w="sm" len="sm"/>
          </a:ln>
          <a:effectLst>
            <a:outerShdw blurRad="85725" dist="57150" dir="1440000" algn="bl" rotWithShape="0">
              <a:srgbClr val="000000">
                <a:alpha val="29000"/>
              </a:srgbClr>
            </a:outerShdw>
          </a:effectLst>
        </p:spPr>
      </p:sp>
      <p:sp>
        <p:nvSpPr>
          <p:cNvPr id="17" name="Google Shape;17;p2"/>
          <p:cNvSpPr>
            <a:spLocks noGrp="1"/>
          </p:cNvSpPr>
          <p:nvPr>
            <p:ph type="pic" idx="3"/>
          </p:nvPr>
        </p:nvSpPr>
        <p:spPr>
          <a:xfrm rot="-456203">
            <a:off x="5155814" y="2161158"/>
            <a:ext cx="2339873" cy="2340170"/>
          </a:xfrm>
          <a:prstGeom prst="rect">
            <a:avLst/>
          </a:prstGeom>
          <a:noFill/>
          <a:ln w="114300" cap="flat" cmpd="sng">
            <a:solidFill>
              <a:schemeClr val="lt1"/>
            </a:solidFill>
            <a:prstDash val="solid"/>
            <a:miter lim="8000"/>
            <a:headEnd type="none" w="sm" len="sm"/>
            <a:tailEnd type="none" w="sm" len="sm"/>
          </a:ln>
          <a:effectLst>
            <a:outerShdw blurRad="85725" dist="57150" dir="1440000" algn="bl" rotWithShape="0">
              <a:srgbClr val="000000">
                <a:alpha val="29000"/>
              </a:srgbClr>
            </a:outerShdw>
          </a:effectLst>
        </p:spPr>
      </p:sp>
      <p:sp>
        <p:nvSpPr>
          <p:cNvPr id="18" name="Google Shape;18;p2"/>
          <p:cNvSpPr/>
          <p:nvPr/>
        </p:nvSpPr>
        <p:spPr>
          <a:xfrm rot="-56">
            <a:off x="8" y="380736"/>
            <a:ext cx="1159277" cy="829891"/>
          </a:xfrm>
          <a:custGeom>
            <a:avLst/>
            <a:gdLst/>
            <a:ahLst/>
            <a:cxnLst/>
            <a:rect l="l" t="t" r="r" b="b"/>
            <a:pathLst>
              <a:path w="7589" h="5433" extrusionOk="0">
                <a:moveTo>
                  <a:pt x="6566" y="0"/>
                </a:moveTo>
                <a:lnTo>
                  <a:pt x="23" y="3981"/>
                </a:lnTo>
                <a:cubicBezTo>
                  <a:pt x="1" y="4025"/>
                  <a:pt x="12" y="4080"/>
                  <a:pt x="56" y="4102"/>
                </a:cubicBezTo>
                <a:cubicBezTo>
                  <a:pt x="100" y="4124"/>
                  <a:pt x="144" y="4146"/>
                  <a:pt x="166" y="4190"/>
                </a:cubicBezTo>
                <a:cubicBezTo>
                  <a:pt x="177" y="4234"/>
                  <a:pt x="144" y="4333"/>
                  <a:pt x="166" y="4388"/>
                </a:cubicBezTo>
                <a:cubicBezTo>
                  <a:pt x="199" y="4487"/>
                  <a:pt x="364" y="4476"/>
                  <a:pt x="408" y="4564"/>
                </a:cubicBezTo>
                <a:cubicBezTo>
                  <a:pt x="463" y="4652"/>
                  <a:pt x="408" y="4729"/>
                  <a:pt x="441" y="4806"/>
                </a:cubicBezTo>
                <a:cubicBezTo>
                  <a:pt x="474" y="4872"/>
                  <a:pt x="628" y="4894"/>
                  <a:pt x="672" y="4982"/>
                </a:cubicBezTo>
                <a:cubicBezTo>
                  <a:pt x="716" y="5070"/>
                  <a:pt x="639" y="5180"/>
                  <a:pt x="694" y="5246"/>
                </a:cubicBezTo>
                <a:cubicBezTo>
                  <a:pt x="716" y="5290"/>
                  <a:pt x="771" y="5301"/>
                  <a:pt x="804" y="5323"/>
                </a:cubicBezTo>
                <a:cubicBezTo>
                  <a:pt x="848" y="5345"/>
                  <a:pt x="903" y="5389"/>
                  <a:pt x="881" y="5433"/>
                </a:cubicBezTo>
                <a:lnTo>
                  <a:pt x="7545" y="1507"/>
                </a:lnTo>
                <a:cubicBezTo>
                  <a:pt x="7589" y="1364"/>
                  <a:pt x="7347" y="1331"/>
                  <a:pt x="7336" y="1199"/>
                </a:cubicBezTo>
                <a:cubicBezTo>
                  <a:pt x="7336" y="1166"/>
                  <a:pt x="7347" y="1111"/>
                  <a:pt x="7336" y="1078"/>
                </a:cubicBezTo>
                <a:cubicBezTo>
                  <a:pt x="7303" y="1001"/>
                  <a:pt x="7160" y="1012"/>
                  <a:pt x="7105" y="935"/>
                </a:cubicBezTo>
                <a:cubicBezTo>
                  <a:pt x="7050" y="858"/>
                  <a:pt x="7127" y="693"/>
                  <a:pt x="7028" y="660"/>
                </a:cubicBezTo>
                <a:cubicBezTo>
                  <a:pt x="7006" y="660"/>
                  <a:pt x="6973" y="660"/>
                  <a:pt x="6951" y="649"/>
                </a:cubicBezTo>
                <a:cubicBezTo>
                  <a:pt x="6863" y="627"/>
                  <a:pt x="6907" y="495"/>
                  <a:pt x="6885" y="418"/>
                </a:cubicBezTo>
                <a:cubicBezTo>
                  <a:pt x="6863" y="341"/>
                  <a:pt x="6742" y="319"/>
                  <a:pt x="6687" y="264"/>
                </a:cubicBezTo>
                <a:cubicBezTo>
                  <a:pt x="6599" y="198"/>
                  <a:pt x="6555" y="99"/>
                  <a:pt x="6566" y="0"/>
                </a:cubicBezTo>
                <a:close/>
              </a:path>
            </a:pathLst>
          </a:custGeom>
          <a:solidFill>
            <a:srgbClr val="73594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rot="529082">
            <a:off x="8273344" y="3935396"/>
            <a:ext cx="615091" cy="867032"/>
            <a:chOff x="8040900" y="3935459"/>
            <a:chExt cx="615079" cy="867015"/>
          </a:xfrm>
        </p:grpSpPr>
        <p:sp>
          <p:nvSpPr>
            <p:cNvPr id="20" name="Google Shape;20;p2"/>
            <p:cNvSpPr/>
            <p:nvPr/>
          </p:nvSpPr>
          <p:spPr>
            <a:xfrm>
              <a:off x="8040900" y="3935459"/>
              <a:ext cx="615079" cy="867015"/>
            </a:xfrm>
            <a:custGeom>
              <a:avLst/>
              <a:gdLst/>
              <a:ahLst/>
              <a:cxnLst/>
              <a:rect l="l" t="t" r="r" b="b"/>
              <a:pathLst>
                <a:path w="7435" h="10481" extrusionOk="0">
                  <a:moveTo>
                    <a:pt x="5180" y="1"/>
                  </a:moveTo>
                  <a:cubicBezTo>
                    <a:pt x="5180" y="1"/>
                    <a:pt x="88" y="1034"/>
                    <a:pt x="44" y="1210"/>
                  </a:cubicBezTo>
                  <a:cubicBezTo>
                    <a:pt x="0" y="1386"/>
                    <a:pt x="1650" y="10481"/>
                    <a:pt x="1650" y="10481"/>
                  </a:cubicBezTo>
                  <a:lnTo>
                    <a:pt x="5257" y="10393"/>
                  </a:lnTo>
                  <a:lnTo>
                    <a:pt x="7434" y="2431"/>
                  </a:lnTo>
                  <a:lnTo>
                    <a:pt x="5180" y="1"/>
                  </a:lnTo>
                  <a:close/>
                </a:path>
              </a:pathLst>
            </a:custGeom>
            <a:solidFill>
              <a:schemeClr val="accent1"/>
            </a:solidFill>
            <a:ln>
              <a:noFill/>
            </a:ln>
            <a:effectLst>
              <a:outerShdw blurRad="85725" dist="57150" dir="144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116347" y="4041926"/>
              <a:ext cx="441351" cy="679648"/>
            </a:xfrm>
            <a:custGeom>
              <a:avLst/>
              <a:gdLst/>
              <a:ahLst/>
              <a:cxnLst/>
              <a:rect l="l" t="t" r="r" b="b"/>
              <a:pathLst>
                <a:path w="5335" h="8216" extrusionOk="0">
                  <a:moveTo>
                    <a:pt x="2387" y="0"/>
                  </a:moveTo>
                  <a:cubicBezTo>
                    <a:pt x="2112" y="11"/>
                    <a:pt x="1837" y="44"/>
                    <a:pt x="1563" y="121"/>
                  </a:cubicBezTo>
                  <a:cubicBezTo>
                    <a:pt x="1288" y="198"/>
                    <a:pt x="1035" y="308"/>
                    <a:pt x="793" y="473"/>
                  </a:cubicBezTo>
                  <a:cubicBezTo>
                    <a:pt x="562" y="627"/>
                    <a:pt x="375" y="825"/>
                    <a:pt x="221" y="1056"/>
                  </a:cubicBezTo>
                  <a:cubicBezTo>
                    <a:pt x="78" y="1298"/>
                    <a:pt x="1" y="1584"/>
                    <a:pt x="1" y="1870"/>
                  </a:cubicBezTo>
                  <a:cubicBezTo>
                    <a:pt x="1" y="2057"/>
                    <a:pt x="34" y="2244"/>
                    <a:pt x="89" y="2420"/>
                  </a:cubicBezTo>
                  <a:cubicBezTo>
                    <a:pt x="144" y="2552"/>
                    <a:pt x="210" y="2673"/>
                    <a:pt x="287" y="2783"/>
                  </a:cubicBezTo>
                  <a:cubicBezTo>
                    <a:pt x="342" y="2860"/>
                    <a:pt x="408" y="2937"/>
                    <a:pt x="485" y="2992"/>
                  </a:cubicBezTo>
                  <a:lnTo>
                    <a:pt x="595" y="3058"/>
                  </a:lnTo>
                  <a:cubicBezTo>
                    <a:pt x="617" y="3080"/>
                    <a:pt x="639" y="3091"/>
                    <a:pt x="672" y="3102"/>
                  </a:cubicBezTo>
                  <a:cubicBezTo>
                    <a:pt x="705" y="3113"/>
                    <a:pt x="727" y="3113"/>
                    <a:pt x="760" y="3113"/>
                  </a:cubicBezTo>
                  <a:cubicBezTo>
                    <a:pt x="826" y="3113"/>
                    <a:pt x="903" y="3091"/>
                    <a:pt x="947" y="3025"/>
                  </a:cubicBezTo>
                  <a:cubicBezTo>
                    <a:pt x="1002" y="2981"/>
                    <a:pt x="1024" y="2904"/>
                    <a:pt x="1024" y="2838"/>
                  </a:cubicBezTo>
                  <a:cubicBezTo>
                    <a:pt x="1024" y="2717"/>
                    <a:pt x="958" y="2618"/>
                    <a:pt x="848" y="2563"/>
                  </a:cubicBezTo>
                  <a:cubicBezTo>
                    <a:pt x="837" y="2552"/>
                    <a:pt x="815" y="2530"/>
                    <a:pt x="804" y="2519"/>
                  </a:cubicBezTo>
                  <a:cubicBezTo>
                    <a:pt x="760" y="2486"/>
                    <a:pt x="727" y="2453"/>
                    <a:pt x="705" y="2409"/>
                  </a:cubicBezTo>
                  <a:cubicBezTo>
                    <a:pt x="661" y="2343"/>
                    <a:pt x="628" y="2266"/>
                    <a:pt x="606" y="2189"/>
                  </a:cubicBezTo>
                  <a:cubicBezTo>
                    <a:pt x="573" y="2090"/>
                    <a:pt x="551" y="1969"/>
                    <a:pt x="562" y="1859"/>
                  </a:cubicBezTo>
                  <a:cubicBezTo>
                    <a:pt x="562" y="1705"/>
                    <a:pt x="595" y="1562"/>
                    <a:pt x="672" y="1419"/>
                  </a:cubicBezTo>
                  <a:cubicBezTo>
                    <a:pt x="738" y="1276"/>
                    <a:pt x="837" y="1144"/>
                    <a:pt x="958" y="1023"/>
                  </a:cubicBezTo>
                  <a:cubicBezTo>
                    <a:pt x="1079" y="913"/>
                    <a:pt x="1222" y="825"/>
                    <a:pt x="1365" y="748"/>
                  </a:cubicBezTo>
                  <a:cubicBezTo>
                    <a:pt x="1519" y="682"/>
                    <a:pt x="1673" y="649"/>
                    <a:pt x="1837" y="649"/>
                  </a:cubicBezTo>
                  <a:cubicBezTo>
                    <a:pt x="2068" y="649"/>
                    <a:pt x="2288" y="682"/>
                    <a:pt x="2497" y="770"/>
                  </a:cubicBezTo>
                  <a:cubicBezTo>
                    <a:pt x="2695" y="847"/>
                    <a:pt x="2871" y="968"/>
                    <a:pt x="3025" y="1111"/>
                  </a:cubicBezTo>
                  <a:cubicBezTo>
                    <a:pt x="3179" y="1276"/>
                    <a:pt x="3300" y="1452"/>
                    <a:pt x="3388" y="1650"/>
                  </a:cubicBezTo>
                  <a:cubicBezTo>
                    <a:pt x="3476" y="1870"/>
                    <a:pt x="3531" y="2112"/>
                    <a:pt x="3531" y="2354"/>
                  </a:cubicBezTo>
                  <a:cubicBezTo>
                    <a:pt x="3531" y="2596"/>
                    <a:pt x="3509" y="2849"/>
                    <a:pt x="3454" y="3102"/>
                  </a:cubicBezTo>
                  <a:cubicBezTo>
                    <a:pt x="3410" y="3288"/>
                    <a:pt x="3344" y="3464"/>
                    <a:pt x="3256" y="3640"/>
                  </a:cubicBezTo>
                  <a:cubicBezTo>
                    <a:pt x="3168" y="3783"/>
                    <a:pt x="3080" y="3915"/>
                    <a:pt x="2959" y="4036"/>
                  </a:cubicBezTo>
                  <a:cubicBezTo>
                    <a:pt x="2860" y="4146"/>
                    <a:pt x="2739" y="4267"/>
                    <a:pt x="2629" y="4377"/>
                  </a:cubicBezTo>
                  <a:cubicBezTo>
                    <a:pt x="2519" y="4465"/>
                    <a:pt x="2420" y="4575"/>
                    <a:pt x="2321" y="4685"/>
                  </a:cubicBezTo>
                  <a:cubicBezTo>
                    <a:pt x="2233" y="4795"/>
                    <a:pt x="2145" y="4916"/>
                    <a:pt x="2079" y="5037"/>
                  </a:cubicBezTo>
                  <a:cubicBezTo>
                    <a:pt x="2002" y="5169"/>
                    <a:pt x="1947" y="5301"/>
                    <a:pt x="1903" y="5444"/>
                  </a:cubicBezTo>
                  <a:cubicBezTo>
                    <a:pt x="1859" y="5587"/>
                    <a:pt x="1848" y="5741"/>
                    <a:pt x="1848" y="5895"/>
                  </a:cubicBezTo>
                  <a:lnTo>
                    <a:pt x="1848" y="6016"/>
                  </a:lnTo>
                  <a:cubicBezTo>
                    <a:pt x="1848" y="6038"/>
                    <a:pt x="1848" y="6060"/>
                    <a:pt x="1848" y="6082"/>
                  </a:cubicBezTo>
                  <a:cubicBezTo>
                    <a:pt x="1848" y="6148"/>
                    <a:pt x="1881" y="6214"/>
                    <a:pt x="1936" y="6258"/>
                  </a:cubicBezTo>
                  <a:cubicBezTo>
                    <a:pt x="2002" y="6302"/>
                    <a:pt x="2068" y="6335"/>
                    <a:pt x="2145" y="6335"/>
                  </a:cubicBezTo>
                  <a:cubicBezTo>
                    <a:pt x="2222" y="6324"/>
                    <a:pt x="2277" y="6291"/>
                    <a:pt x="2332" y="6236"/>
                  </a:cubicBezTo>
                  <a:cubicBezTo>
                    <a:pt x="2376" y="6181"/>
                    <a:pt x="2398" y="6115"/>
                    <a:pt x="2398" y="6049"/>
                  </a:cubicBezTo>
                  <a:lnTo>
                    <a:pt x="2398" y="5906"/>
                  </a:lnTo>
                  <a:cubicBezTo>
                    <a:pt x="2398" y="5774"/>
                    <a:pt x="2409" y="5653"/>
                    <a:pt x="2442" y="5532"/>
                  </a:cubicBezTo>
                  <a:cubicBezTo>
                    <a:pt x="2464" y="5444"/>
                    <a:pt x="2519" y="5356"/>
                    <a:pt x="2585" y="5279"/>
                  </a:cubicBezTo>
                  <a:cubicBezTo>
                    <a:pt x="2651" y="5202"/>
                    <a:pt x="2739" y="5136"/>
                    <a:pt x="2827" y="5092"/>
                  </a:cubicBezTo>
                  <a:cubicBezTo>
                    <a:pt x="2937" y="5026"/>
                    <a:pt x="3069" y="4949"/>
                    <a:pt x="3212" y="4883"/>
                  </a:cubicBezTo>
                  <a:cubicBezTo>
                    <a:pt x="3344" y="4817"/>
                    <a:pt x="3498" y="4740"/>
                    <a:pt x="3663" y="4652"/>
                  </a:cubicBezTo>
                  <a:cubicBezTo>
                    <a:pt x="3817" y="4575"/>
                    <a:pt x="3982" y="4476"/>
                    <a:pt x="4136" y="4377"/>
                  </a:cubicBezTo>
                  <a:cubicBezTo>
                    <a:pt x="4290" y="4267"/>
                    <a:pt x="4444" y="4146"/>
                    <a:pt x="4587" y="4014"/>
                  </a:cubicBezTo>
                  <a:cubicBezTo>
                    <a:pt x="4730" y="3882"/>
                    <a:pt x="4862" y="3728"/>
                    <a:pt x="4961" y="3563"/>
                  </a:cubicBezTo>
                  <a:cubicBezTo>
                    <a:pt x="5082" y="3387"/>
                    <a:pt x="5170" y="3190"/>
                    <a:pt x="5225" y="2992"/>
                  </a:cubicBezTo>
                  <a:cubicBezTo>
                    <a:pt x="5302" y="2761"/>
                    <a:pt x="5335" y="2519"/>
                    <a:pt x="5324" y="2288"/>
                  </a:cubicBezTo>
                  <a:cubicBezTo>
                    <a:pt x="5335" y="1969"/>
                    <a:pt x="5258" y="1650"/>
                    <a:pt x="5115" y="1364"/>
                  </a:cubicBezTo>
                  <a:cubicBezTo>
                    <a:pt x="4972" y="1078"/>
                    <a:pt x="4763" y="836"/>
                    <a:pt x="4510" y="638"/>
                  </a:cubicBezTo>
                  <a:cubicBezTo>
                    <a:pt x="4224" y="429"/>
                    <a:pt x="3916" y="275"/>
                    <a:pt x="3575" y="176"/>
                  </a:cubicBezTo>
                  <a:cubicBezTo>
                    <a:pt x="3190" y="55"/>
                    <a:pt x="2794" y="0"/>
                    <a:pt x="2387" y="0"/>
                  </a:cubicBezTo>
                  <a:close/>
                  <a:moveTo>
                    <a:pt x="2244" y="6588"/>
                  </a:moveTo>
                  <a:cubicBezTo>
                    <a:pt x="2137" y="6588"/>
                    <a:pt x="2030" y="6610"/>
                    <a:pt x="1925" y="6654"/>
                  </a:cubicBezTo>
                  <a:cubicBezTo>
                    <a:pt x="1826" y="6698"/>
                    <a:pt x="1738" y="6753"/>
                    <a:pt x="1673" y="6830"/>
                  </a:cubicBezTo>
                  <a:cubicBezTo>
                    <a:pt x="1596" y="6896"/>
                    <a:pt x="1530" y="6984"/>
                    <a:pt x="1497" y="7082"/>
                  </a:cubicBezTo>
                  <a:cubicBezTo>
                    <a:pt x="1453" y="7181"/>
                    <a:pt x="1431" y="7291"/>
                    <a:pt x="1431" y="7401"/>
                  </a:cubicBezTo>
                  <a:cubicBezTo>
                    <a:pt x="1431" y="7500"/>
                    <a:pt x="1453" y="7610"/>
                    <a:pt x="1497" y="7720"/>
                  </a:cubicBezTo>
                  <a:cubicBezTo>
                    <a:pt x="1574" y="7907"/>
                    <a:pt x="1727" y="8072"/>
                    <a:pt x="1925" y="8149"/>
                  </a:cubicBezTo>
                  <a:cubicBezTo>
                    <a:pt x="2030" y="8193"/>
                    <a:pt x="2137" y="8215"/>
                    <a:pt x="2244" y="8215"/>
                  </a:cubicBezTo>
                  <a:cubicBezTo>
                    <a:pt x="2352" y="8215"/>
                    <a:pt x="2459" y="8193"/>
                    <a:pt x="2563" y="8149"/>
                  </a:cubicBezTo>
                  <a:cubicBezTo>
                    <a:pt x="2651" y="8116"/>
                    <a:pt x="2750" y="8050"/>
                    <a:pt x="2816" y="7973"/>
                  </a:cubicBezTo>
                  <a:cubicBezTo>
                    <a:pt x="2893" y="7896"/>
                    <a:pt x="2959" y="7808"/>
                    <a:pt x="3003" y="7720"/>
                  </a:cubicBezTo>
                  <a:cubicBezTo>
                    <a:pt x="3047" y="7610"/>
                    <a:pt x="3069" y="7500"/>
                    <a:pt x="3069" y="7401"/>
                  </a:cubicBezTo>
                  <a:cubicBezTo>
                    <a:pt x="3069" y="7291"/>
                    <a:pt x="3047" y="7181"/>
                    <a:pt x="3003" y="7082"/>
                  </a:cubicBezTo>
                  <a:cubicBezTo>
                    <a:pt x="2959" y="6984"/>
                    <a:pt x="2893" y="6896"/>
                    <a:pt x="2816" y="6830"/>
                  </a:cubicBezTo>
                  <a:cubicBezTo>
                    <a:pt x="2739" y="6753"/>
                    <a:pt x="2651" y="6698"/>
                    <a:pt x="2563" y="6654"/>
                  </a:cubicBezTo>
                  <a:cubicBezTo>
                    <a:pt x="2459" y="6610"/>
                    <a:pt x="2352" y="6588"/>
                    <a:pt x="2244" y="65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269"/>
        <p:cNvGrpSpPr/>
        <p:nvPr/>
      </p:nvGrpSpPr>
      <p:grpSpPr>
        <a:xfrm>
          <a:off x="0" y="0"/>
          <a:ext cx="0" cy="0"/>
          <a:chOff x="0" y="0"/>
          <a:chExt cx="0" cy="0"/>
        </a:xfrm>
      </p:grpSpPr>
      <p:grpSp>
        <p:nvGrpSpPr>
          <p:cNvPr id="270" name="Google Shape;270;p24"/>
          <p:cNvGrpSpPr/>
          <p:nvPr/>
        </p:nvGrpSpPr>
        <p:grpSpPr>
          <a:xfrm>
            <a:off x="0" y="0"/>
            <a:ext cx="9144003" cy="5143501"/>
            <a:chOff x="0" y="0"/>
            <a:chExt cx="9144003" cy="5143501"/>
          </a:xfrm>
        </p:grpSpPr>
        <p:pic>
          <p:nvPicPr>
            <p:cNvPr id="271" name="Google Shape;271;p24"/>
            <p:cNvPicPr preferRelativeResize="0"/>
            <p:nvPr/>
          </p:nvPicPr>
          <p:blipFill>
            <a:blip r:embed="rId2">
              <a:alphaModFix/>
            </a:blip>
            <a:stretch>
              <a:fillRect/>
            </a:stretch>
          </p:blipFill>
          <p:spPr>
            <a:xfrm>
              <a:off x="0" y="0"/>
              <a:ext cx="9144003" cy="5143501"/>
            </a:xfrm>
            <a:prstGeom prst="rect">
              <a:avLst/>
            </a:prstGeom>
            <a:noFill/>
            <a:ln>
              <a:noFill/>
            </a:ln>
          </p:spPr>
        </p:pic>
        <p:sp>
          <p:nvSpPr>
            <p:cNvPr id="272" name="Google Shape;272;p24"/>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 name="Google Shape;273;p24"/>
          <p:cNvGrpSpPr/>
          <p:nvPr/>
        </p:nvGrpSpPr>
        <p:grpSpPr>
          <a:xfrm>
            <a:off x="-15325" y="322765"/>
            <a:ext cx="8836701" cy="4519560"/>
            <a:chOff x="-15325" y="322765"/>
            <a:chExt cx="8836701" cy="4519560"/>
          </a:xfrm>
        </p:grpSpPr>
        <p:sp>
          <p:nvSpPr>
            <p:cNvPr id="274" name="Google Shape;274;p24"/>
            <p:cNvSpPr/>
            <p:nvPr/>
          </p:nvSpPr>
          <p:spPr>
            <a:xfrm>
              <a:off x="2232339" y="322765"/>
              <a:ext cx="6589037" cy="4497920"/>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4"/>
            <p:cNvSpPr/>
            <p:nvPr/>
          </p:nvSpPr>
          <p:spPr>
            <a:xfrm>
              <a:off x="-15325" y="337125"/>
              <a:ext cx="7370750" cy="4505200"/>
            </a:xfrm>
            <a:custGeom>
              <a:avLst/>
              <a:gdLst/>
              <a:ahLst/>
              <a:cxnLst/>
              <a:rect l="l" t="t" r="r" b="b"/>
              <a:pathLst>
                <a:path w="294830" h="180208" extrusionOk="0">
                  <a:moveTo>
                    <a:pt x="90936" y="179339"/>
                  </a:moveTo>
                  <a:lnTo>
                    <a:pt x="0" y="180208"/>
                  </a:lnTo>
                  <a:lnTo>
                    <a:pt x="456" y="1621"/>
                  </a:lnTo>
                  <a:lnTo>
                    <a:pt x="294830" y="0"/>
                  </a:lnTo>
                  <a:close/>
                </a:path>
              </a:pathLst>
            </a:custGeom>
            <a:solidFill>
              <a:schemeClr val="dk2"/>
            </a:solidFill>
            <a:ln>
              <a:noFill/>
            </a:ln>
            <a:effectLst>
              <a:outerShdw blurRad="85725" dist="57150" dir="1440000" algn="bl" rotWithShape="0">
                <a:srgbClr val="000000">
                  <a:alpha val="29000"/>
                </a:srgbClr>
              </a:outerShdw>
            </a:effectLst>
          </p:spPr>
        </p:sp>
        <p:sp>
          <p:nvSpPr>
            <p:cNvPr id="276" name="Google Shape;276;p24"/>
            <p:cNvSpPr/>
            <p:nvPr/>
          </p:nvSpPr>
          <p:spPr>
            <a:xfrm>
              <a:off x="1241775" y="331600"/>
              <a:ext cx="6319300" cy="4489250"/>
            </a:xfrm>
            <a:custGeom>
              <a:avLst/>
              <a:gdLst/>
              <a:ahLst/>
              <a:cxnLst/>
              <a:rect l="l" t="t" r="r" b="b"/>
              <a:pathLst>
                <a:path w="252772" h="179570" extrusionOk="0">
                  <a:moveTo>
                    <a:pt x="39769" y="179570"/>
                  </a:moveTo>
                  <a:lnTo>
                    <a:pt x="49291" y="179445"/>
                  </a:lnTo>
                  <a:lnTo>
                    <a:pt x="252772" y="0"/>
                  </a:lnTo>
                  <a:lnTo>
                    <a:pt x="203789" y="452"/>
                  </a:lnTo>
                  <a:lnTo>
                    <a:pt x="189653" y="21167"/>
                  </a:lnTo>
                  <a:lnTo>
                    <a:pt x="0" y="129540"/>
                  </a:lnTo>
                  <a:close/>
                </a:path>
              </a:pathLst>
            </a:custGeom>
            <a:solidFill>
              <a:schemeClr val="dk2"/>
            </a:solidFill>
            <a:ln>
              <a:noFill/>
            </a:ln>
          </p:spPr>
        </p:sp>
      </p:grpSp>
      <p:sp>
        <p:nvSpPr>
          <p:cNvPr id="277" name="Google Shape;277;p24"/>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78" name="Google Shape;278;p24"/>
          <p:cNvSpPr txBox="1">
            <a:spLocks noGrp="1"/>
          </p:cNvSpPr>
          <p:nvPr>
            <p:ph type="subTitle" idx="1"/>
          </p:nvPr>
        </p:nvSpPr>
        <p:spPr>
          <a:xfrm>
            <a:off x="1800825" y="1923113"/>
            <a:ext cx="2291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9" name="Google Shape;279;p24"/>
          <p:cNvSpPr txBox="1">
            <a:spLocks noGrp="1"/>
          </p:cNvSpPr>
          <p:nvPr>
            <p:ph type="subTitle" idx="2"/>
          </p:nvPr>
        </p:nvSpPr>
        <p:spPr>
          <a:xfrm>
            <a:off x="1800825" y="1505038"/>
            <a:ext cx="2291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80" name="Google Shape;280;p24"/>
          <p:cNvSpPr txBox="1">
            <a:spLocks noGrp="1"/>
          </p:cNvSpPr>
          <p:nvPr>
            <p:ph type="subTitle" idx="3"/>
          </p:nvPr>
        </p:nvSpPr>
        <p:spPr>
          <a:xfrm>
            <a:off x="1800825" y="3385525"/>
            <a:ext cx="2291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1" name="Google Shape;281;p24"/>
          <p:cNvSpPr txBox="1">
            <a:spLocks noGrp="1"/>
          </p:cNvSpPr>
          <p:nvPr>
            <p:ph type="subTitle" idx="4"/>
          </p:nvPr>
        </p:nvSpPr>
        <p:spPr>
          <a:xfrm>
            <a:off x="1800825" y="2967450"/>
            <a:ext cx="2291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82" name="Google Shape;282;p24"/>
          <p:cNvSpPr txBox="1">
            <a:spLocks noGrp="1"/>
          </p:cNvSpPr>
          <p:nvPr>
            <p:ph type="subTitle" idx="5"/>
          </p:nvPr>
        </p:nvSpPr>
        <p:spPr>
          <a:xfrm>
            <a:off x="5632925" y="1923113"/>
            <a:ext cx="2291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3" name="Google Shape;283;p24"/>
          <p:cNvSpPr txBox="1">
            <a:spLocks noGrp="1"/>
          </p:cNvSpPr>
          <p:nvPr>
            <p:ph type="subTitle" idx="6"/>
          </p:nvPr>
        </p:nvSpPr>
        <p:spPr>
          <a:xfrm>
            <a:off x="5632925" y="1505038"/>
            <a:ext cx="2291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84" name="Google Shape;284;p24"/>
          <p:cNvSpPr txBox="1">
            <a:spLocks noGrp="1"/>
          </p:cNvSpPr>
          <p:nvPr>
            <p:ph type="subTitle" idx="7"/>
          </p:nvPr>
        </p:nvSpPr>
        <p:spPr>
          <a:xfrm>
            <a:off x="5632925" y="3385525"/>
            <a:ext cx="2291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5" name="Google Shape;285;p24"/>
          <p:cNvSpPr txBox="1">
            <a:spLocks noGrp="1"/>
          </p:cNvSpPr>
          <p:nvPr>
            <p:ph type="subTitle" idx="8"/>
          </p:nvPr>
        </p:nvSpPr>
        <p:spPr>
          <a:xfrm>
            <a:off x="5632925" y="2967450"/>
            <a:ext cx="2291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grpSp>
        <p:nvGrpSpPr>
          <p:cNvPr id="286" name="Google Shape;286;p24"/>
          <p:cNvGrpSpPr/>
          <p:nvPr/>
        </p:nvGrpSpPr>
        <p:grpSpPr>
          <a:xfrm>
            <a:off x="8229287" y="3490619"/>
            <a:ext cx="585856" cy="973943"/>
            <a:chOff x="-5486799" y="-697139"/>
            <a:chExt cx="419908" cy="698067"/>
          </a:xfrm>
        </p:grpSpPr>
        <p:sp>
          <p:nvSpPr>
            <p:cNvPr id="287" name="Google Shape;287;p24"/>
            <p:cNvSpPr/>
            <p:nvPr/>
          </p:nvSpPr>
          <p:spPr>
            <a:xfrm>
              <a:off x="-5486799" y="-697139"/>
              <a:ext cx="419908" cy="698067"/>
            </a:xfrm>
            <a:custGeom>
              <a:avLst/>
              <a:gdLst/>
              <a:ahLst/>
              <a:cxnLst/>
              <a:rect l="l" t="t" r="r" b="b"/>
              <a:pathLst>
                <a:path w="6369" h="10588" extrusionOk="0">
                  <a:moveTo>
                    <a:pt x="4102" y="0"/>
                  </a:moveTo>
                  <a:cubicBezTo>
                    <a:pt x="4088" y="0"/>
                    <a:pt x="4078" y="3"/>
                    <a:pt x="4070" y="8"/>
                  </a:cubicBezTo>
                  <a:cubicBezTo>
                    <a:pt x="3872" y="140"/>
                    <a:pt x="1" y="932"/>
                    <a:pt x="1" y="932"/>
                  </a:cubicBezTo>
                  <a:lnTo>
                    <a:pt x="584" y="10587"/>
                  </a:lnTo>
                  <a:lnTo>
                    <a:pt x="5378" y="9938"/>
                  </a:lnTo>
                  <a:lnTo>
                    <a:pt x="6368" y="1460"/>
                  </a:lnTo>
                  <a:cubicBezTo>
                    <a:pt x="6368" y="1460"/>
                    <a:pt x="4432" y="0"/>
                    <a:pt x="4102" y="0"/>
                  </a:cubicBezTo>
                  <a:close/>
                </a:path>
              </a:pathLst>
            </a:custGeom>
            <a:solidFill>
              <a:schemeClr val="accen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4"/>
            <p:cNvSpPr/>
            <p:nvPr/>
          </p:nvSpPr>
          <p:spPr>
            <a:xfrm>
              <a:off x="-5422979" y="-577014"/>
              <a:ext cx="305256" cy="497442"/>
            </a:xfrm>
            <a:custGeom>
              <a:avLst/>
              <a:gdLst/>
              <a:ahLst/>
              <a:cxnLst/>
              <a:rect l="l" t="t" r="r" b="b"/>
              <a:pathLst>
                <a:path w="4630" h="7545" extrusionOk="0">
                  <a:moveTo>
                    <a:pt x="1760" y="528"/>
                  </a:moveTo>
                  <a:cubicBezTo>
                    <a:pt x="1925" y="539"/>
                    <a:pt x="2090" y="594"/>
                    <a:pt x="2233" y="693"/>
                  </a:cubicBezTo>
                  <a:cubicBezTo>
                    <a:pt x="2376" y="770"/>
                    <a:pt x="2508" y="891"/>
                    <a:pt x="2596" y="1034"/>
                  </a:cubicBezTo>
                  <a:cubicBezTo>
                    <a:pt x="2596" y="1089"/>
                    <a:pt x="2585" y="1254"/>
                    <a:pt x="2574" y="1507"/>
                  </a:cubicBezTo>
                  <a:cubicBezTo>
                    <a:pt x="2398" y="2035"/>
                    <a:pt x="2178" y="2552"/>
                    <a:pt x="1925" y="3058"/>
                  </a:cubicBezTo>
                  <a:cubicBezTo>
                    <a:pt x="1749" y="3355"/>
                    <a:pt x="1573" y="3509"/>
                    <a:pt x="1397" y="3509"/>
                  </a:cubicBezTo>
                  <a:cubicBezTo>
                    <a:pt x="1210" y="3509"/>
                    <a:pt x="1056" y="3377"/>
                    <a:pt x="935" y="3113"/>
                  </a:cubicBezTo>
                  <a:cubicBezTo>
                    <a:pt x="803" y="2794"/>
                    <a:pt x="737" y="2453"/>
                    <a:pt x="759" y="2101"/>
                  </a:cubicBezTo>
                  <a:cubicBezTo>
                    <a:pt x="748" y="1705"/>
                    <a:pt x="869" y="1320"/>
                    <a:pt x="1100" y="1001"/>
                  </a:cubicBezTo>
                  <a:cubicBezTo>
                    <a:pt x="1331" y="682"/>
                    <a:pt x="1551" y="528"/>
                    <a:pt x="1760" y="528"/>
                  </a:cubicBezTo>
                  <a:close/>
                  <a:moveTo>
                    <a:pt x="2431" y="4136"/>
                  </a:moveTo>
                  <a:lnTo>
                    <a:pt x="2376" y="5213"/>
                  </a:lnTo>
                  <a:cubicBezTo>
                    <a:pt x="2332" y="5994"/>
                    <a:pt x="2266" y="6522"/>
                    <a:pt x="2167" y="6775"/>
                  </a:cubicBezTo>
                  <a:cubicBezTo>
                    <a:pt x="2079" y="7039"/>
                    <a:pt x="1914" y="7160"/>
                    <a:pt x="1672" y="7160"/>
                  </a:cubicBezTo>
                  <a:cubicBezTo>
                    <a:pt x="1518" y="7160"/>
                    <a:pt x="1375" y="7061"/>
                    <a:pt x="1309" y="6918"/>
                  </a:cubicBezTo>
                  <a:cubicBezTo>
                    <a:pt x="1210" y="6731"/>
                    <a:pt x="1166" y="6522"/>
                    <a:pt x="1177" y="6302"/>
                  </a:cubicBezTo>
                  <a:cubicBezTo>
                    <a:pt x="1177" y="5763"/>
                    <a:pt x="1595" y="5037"/>
                    <a:pt x="2431" y="4136"/>
                  </a:cubicBezTo>
                  <a:close/>
                  <a:moveTo>
                    <a:pt x="3399" y="1"/>
                  </a:moveTo>
                  <a:cubicBezTo>
                    <a:pt x="3289" y="1"/>
                    <a:pt x="3146" y="78"/>
                    <a:pt x="2948" y="243"/>
                  </a:cubicBezTo>
                  <a:cubicBezTo>
                    <a:pt x="2816" y="331"/>
                    <a:pt x="2706" y="452"/>
                    <a:pt x="2629" y="583"/>
                  </a:cubicBezTo>
                  <a:cubicBezTo>
                    <a:pt x="2508" y="452"/>
                    <a:pt x="2376" y="342"/>
                    <a:pt x="2222" y="254"/>
                  </a:cubicBezTo>
                  <a:cubicBezTo>
                    <a:pt x="2101" y="166"/>
                    <a:pt x="1969" y="122"/>
                    <a:pt x="1826" y="111"/>
                  </a:cubicBezTo>
                  <a:cubicBezTo>
                    <a:pt x="1815" y="110"/>
                    <a:pt x="1805" y="110"/>
                    <a:pt x="1794" y="110"/>
                  </a:cubicBezTo>
                  <a:cubicBezTo>
                    <a:pt x="1278" y="110"/>
                    <a:pt x="797" y="372"/>
                    <a:pt x="506" y="803"/>
                  </a:cubicBezTo>
                  <a:cubicBezTo>
                    <a:pt x="176" y="1254"/>
                    <a:pt x="0" y="1804"/>
                    <a:pt x="11" y="2376"/>
                  </a:cubicBezTo>
                  <a:cubicBezTo>
                    <a:pt x="11" y="2970"/>
                    <a:pt x="110" y="3399"/>
                    <a:pt x="330" y="3674"/>
                  </a:cubicBezTo>
                  <a:cubicBezTo>
                    <a:pt x="517" y="3927"/>
                    <a:pt x="814" y="4081"/>
                    <a:pt x="1133" y="4081"/>
                  </a:cubicBezTo>
                  <a:cubicBezTo>
                    <a:pt x="1143" y="4081"/>
                    <a:pt x="1154" y="4081"/>
                    <a:pt x="1164" y="4081"/>
                  </a:cubicBezTo>
                  <a:cubicBezTo>
                    <a:pt x="1460" y="4081"/>
                    <a:pt x="1733" y="3929"/>
                    <a:pt x="1892" y="3674"/>
                  </a:cubicBezTo>
                  <a:cubicBezTo>
                    <a:pt x="2156" y="3256"/>
                    <a:pt x="2365" y="2816"/>
                    <a:pt x="2530" y="2354"/>
                  </a:cubicBezTo>
                  <a:lnTo>
                    <a:pt x="2530" y="2354"/>
                  </a:lnTo>
                  <a:lnTo>
                    <a:pt x="2464" y="3619"/>
                  </a:lnTo>
                  <a:cubicBezTo>
                    <a:pt x="1914" y="4180"/>
                    <a:pt x="1397" y="4773"/>
                    <a:pt x="913" y="5389"/>
                  </a:cubicBezTo>
                  <a:cubicBezTo>
                    <a:pt x="660" y="5719"/>
                    <a:pt x="506" y="6115"/>
                    <a:pt x="495" y="6533"/>
                  </a:cubicBezTo>
                  <a:cubicBezTo>
                    <a:pt x="495" y="6907"/>
                    <a:pt x="605" y="7160"/>
                    <a:pt x="814" y="7314"/>
                  </a:cubicBezTo>
                  <a:cubicBezTo>
                    <a:pt x="1023" y="7457"/>
                    <a:pt x="1265" y="7545"/>
                    <a:pt x="1518" y="7545"/>
                  </a:cubicBezTo>
                  <a:cubicBezTo>
                    <a:pt x="2090" y="7545"/>
                    <a:pt x="2486" y="7347"/>
                    <a:pt x="2717" y="6973"/>
                  </a:cubicBezTo>
                  <a:cubicBezTo>
                    <a:pt x="2937" y="6599"/>
                    <a:pt x="3069" y="5939"/>
                    <a:pt x="3102" y="5004"/>
                  </a:cubicBezTo>
                  <a:cubicBezTo>
                    <a:pt x="3124" y="4685"/>
                    <a:pt x="3146" y="4092"/>
                    <a:pt x="3190" y="3223"/>
                  </a:cubicBezTo>
                  <a:cubicBezTo>
                    <a:pt x="3882" y="2354"/>
                    <a:pt x="4344" y="1749"/>
                    <a:pt x="4575" y="1408"/>
                  </a:cubicBezTo>
                  <a:cubicBezTo>
                    <a:pt x="4608" y="1364"/>
                    <a:pt x="4619" y="1320"/>
                    <a:pt x="4619" y="1265"/>
                  </a:cubicBezTo>
                  <a:cubicBezTo>
                    <a:pt x="4629" y="1205"/>
                    <a:pt x="4584" y="1154"/>
                    <a:pt x="4526" y="1154"/>
                  </a:cubicBezTo>
                  <a:cubicBezTo>
                    <a:pt x="4521" y="1154"/>
                    <a:pt x="4515" y="1154"/>
                    <a:pt x="4509" y="1155"/>
                  </a:cubicBezTo>
                  <a:cubicBezTo>
                    <a:pt x="4465" y="1166"/>
                    <a:pt x="4421" y="1188"/>
                    <a:pt x="4388" y="1232"/>
                  </a:cubicBezTo>
                  <a:cubicBezTo>
                    <a:pt x="4344" y="1287"/>
                    <a:pt x="3959" y="1771"/>
                    <a:pt x="3234" y="2673"/>
                  </a:cubicBezTo>
                  <a:cubicBezTo>
                    <a:pt x="3245" y="2222"/>
                    <a:pt x="3289" y="1760"/>
                    <a:pt x="3355" y="1309"/>
                  </a:cubicBezTo>
                  <a:cubicBezTo>
                    <a:pt x="3498" y="1056"/>
                    <a:pt x="3563" y="770"/>
                    <a:pt x="3553" y="474"/>
                  </a:cubicBezTo>
                  <a:cubicBezTo>
                    <a:pt x="3553" y="155"/>
                    <a:pt x="3498" y="1"/>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 name="Google Shape;289;p24"/>
          <p:cNvGrpSpPr/>
          <p:nvPr/>
        </p:nvGrpSpPr>
        <p:grpSpPr>
          <a:xfrm>
            <a:off x="8148609" y="141356"/>
            <a:ext cx="697569" cy="895546"/>
            <a:chOff x="-5502640" y="1552662"/>
            <a:chExt cx="740755" cy="951090"/>
          </a:xfrm>
        </p:grpSpPr>
        <p:sp>
          <p:nvSpPr>
            <p:cNvPr id="290" name="Google Shape;290;p24"/>
            <p:cNvSpPr/>
            <p:nvPr/>
          </p:nvSpPr>
          <p:spPr>
            <a:xfrm rot="529090">
              <a:off x="-5439813" y="1594684"/>
              <a:ext cx="615100" cy="867045"/>
            </a:xfrm>
            <a:custGeom>
              <a:avLst/>
              <a:gdLst/>
              <a:ahLst/>
              <a:cxnLst/>
              <a:rect l="l" t="t" r="r" b="b"/>
              <a:pathLst>
                <a:path w="7435" h="10481" extrusionOk="0">
                  <a:moveTo>
                    <a:pt x="5180" y="1"/>
                  </a:moveTo>
                  <a:cubicBezTo>
                    <a:pt x="5180" y="1"/>
                    <a:pt x="88" y="1034"/>
                    <a:pt x="44" y="1210"/>
                  </a:cubicBezTo>
                  <a:cubicBezTo>
                    <a:pt x="0" y="1386"/>
                    <a:pt x="1650" y="10481"/>
                    <a:pt x="1650" y="10481"/>
                  </a:cubicBezTo>
                  <a:lnTo>
                    <a:pt x="5257" y="10393"/>
                  </a:lnTo>
                  <a:lnTo>
                    <a:pt x="7434" y="2431"/>
                  </a:lnTo>
                  <a:lnTo>
                    <a:pt x="5180" y="1"/>
                  </a:lnTo>
                  <a:close/>
                </a:path>
              </a:pathLst>
            </a:custGeom>
            <a:solidFill>
              <a:schemeClr val="accent1"/>
            </a:solidFill>
            <a:ln>
              <a:noFill/>
            </a:ln>
            <a:effectLst>
              <a:outerShdw blurRad="85725" dist="57150" dir="144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4"/>
            <p:cNvSpPr/>
            <p:nvPr/>
          </p:nvSpPr>
          <p:spPr>
            <a:xfrm rot="529090">
              <a:off x="-5366188" y="1699252"/>
              <a:ext cx="441367" cy="679672"/>
            </a:xfrm>
            <a:custGeom>
              <a:avLst/>
              <a:gdLst/>
              <a:ahLst/>
              <a:cxnLst/>
              <a:rect l="l" t="t" r="r" b="b"/>
              <a:pathLst>
                <a:path w="5335" h="8216" extrusionOk="0">
                  <a:moveTo>
                    <a:pt x="2387" y="0"/>
                  </a:moveTo>
                  <a:cubicBezTo>
                    <a:pt x="2112" y="11"/>
                    <a:pt x="1837" y="44"/>
                    <a:pt x="1563" y="121"/>
                  </a:cubicBezTo>
                  <a:cubicBezTo>
                    <a:pt x="1288" y="198"/>
                    <a:pt x="1035" y="308"/>
                    <a:pt x="793" y="473"/>
                  </a:cubicBezTo>
                  <a:cubicBezTo>
                    <a:pt x="562" y="627"/>
                    <a:pt x="375" y="825"/>
                    <a:pt x="221" y="1056"/>
                  </a:cubicBezTo>
                  <a:cubicBezTo>
                    <a:pt x="78" y="1298"/>
                    <a:pt x="1" y="1584"/>
                    <a:pt x="1" y="1870"/>
                  </a:cubicBezTo>
                  <a:cubicBezTo>
                    <a:pt x="1" y="2057"/>
                    <a:pt x="34" y="2244"/>
                    <a:pt x="89" y="2420"/>
                  </a:cubicBezTo>
                  <a:cubicBezTo>
                    <a:pt x="144" y="2552"/>
                    <a:pt x="210" y="2673"/>
                    <a:pt x="287" y="2783"/>
                  </a:cubicBezTo>
                  <a:cubicBezTo>
                    <a:pt x="342" y="2860"/>
                    <a:pt x="408" y="2937"/>
                    <a:pt x="485" y="2992"/>
                  </a:cubicBezTo>
                  <a:lnTo>
                    <a:pt x="595" y="3058"/>
                  </a:lnTo>
                  <a:cubicBezTo>
                    <a:pt x="617" y="3080"/>
                    <a:pt x="639" y="3091"/>
                    <a:pt x="672" y="3102"/>
                  </a:cubicBezTo>
                  <a:cubicBezTo>
                    <a:pt x="705" y="3113"/>
                    <a:pt x="727" y="3113"/>
                    <a:pt x="760" y="3113"/>
                  </a:cubicBezTo>
                  <a:cubicBezTo>
                    <a:pt x="826" y="3113"/>
                    <a:pt x="903" y="3091"/>
                    <a:pt x="947" y="3025"/>
                  </a:cubicBezTo>
                  <a:cubicBezTo>
                    <a:pt x="1002" y="2981"/>
                    <a:pt x="1024" y="2904"/>
                    <a:pt x="1024" y="2838"/>
                  </a:cubicBezTo>
                  <a:cubicBezTo>
                    <a:pt x="1024" y="2717"/>
                    <a:pt x="958" y="2618"/>
                    <a:pt x="848" y="2563"/>
                  </a:cubicBezTo>
                  <a:cubicBezTo>
                    <a:pt x="837" y="2552"/>
                    <a:pt x="815" y="2530"/>
                    <a:pt x="804" y="2519"/>
                  </a:cubicBezTo>
                  <a:cubicBezTo>
                    <a:pt x="760" y="2486"/>
                    <a:pt x="727" y="2453"/>
                    <a:pt x="705" y="2409"/>
                  </a:cubicBezTo>
                  <a:cubicBezTo>
                    <a:pt x="661" y="2343"/>
                    <a:pt x="628" y="2266"/>
                    <a:pt x="606" y="2189"/>
                  </a:cubicBezTo>
                  <a:cubicBezTo>
                    <a:pt x="573" y="2090"/>
                    <a:pt x="551" y="1969"/>
                    <a:pt x="562" y="1859"/>
                  </a:cubicBezTo>
                  <a:cubicBezTo>
                    <a:pt x="562" y="1705"/>
                    <a:pt x="595" y="1562"/>
                    <a:pt x="672" y="1419"/>
                  </a:cubicBezTo>
                  <a:cubicBezTo>
                    <a:pt x="738" y="1276"/>
                    <a:pt x="837" y="1144"/>
                    <a:pt x="958" y="1023"/>
                  </a:cubicBezTo>
                  <a:cubicBezTo>
                    <a:pt x="1079" y="913"/>
                    <a:pt x="1222" y="825"/>
                    <a:pt x="1365" y="748"/>
                  </a:cubicBezTo>
                  <a:cubicBezTo>
                    <a:pt x="1519" y="682"/>
                    <a:pt x="1673" y="649"/>
                    <a:pt x="1837" y="649"/>
                  </a:cubicBezTo>
                  <a:cubicBezTo>
                    <a:pt x="2068" y="649"/>
                    <a:pt x="2288" y="682"/>
                    <a:pt x="2497" y="770"/>
                  </a:cubicBezTo>
                  <a:cubicBezTo>
                    <a:pt x="2695" y="847"/>
                    <a:pt x="2871" y="968"/>
                    <a:pt x="3025" y="1111"/>
                  </a:cubicBezTo>
                  <a:cubicBezTo>
                    <a:pt x="3179" y="1276"/>
                    <a:pt x="3300" y="1452"/>
                    <a:pt x="3388" y="1650"/>
                  </a:cubicBezTo>
                  <a:cubicBezTo>
                    <a:pt x="3476" y="1870"/>
                    <a:pt x="3531" y="2112"/>
                    <a:pt x="3531" y="2354"/>
                  </a:cubicBezTo>
                  <a:cubicBezTo>
                    <a:pt x="3531" y="2596"/>
                    <a:pt x="3509" y="2849"/>
                    <a:pt x="3454" y="3102"/>
                  </a:cubicBezTo>
                  <a:cubicBezTo>
                    <a:pt x="3410" y="3288"/>
                    <a:pt x="3344" y="3464"/>
                    <a:pt x="3256" y="3640"/>
                  </a:cubicBezTo>
                  <a:cubicBezTo>
                    <a:pt x="3168" y="3783"/>
                    <a:pt x="3080" y="3915"/>
                    <a:pt x="2959" y="4036"/>
                  </a:cubicBezTo>
                  <a:cubicBezTo>
                    <a:pt x="2860" y="4146"/>
                    <a:pt x="2739" y="4267"/>
                    <a:pt x="2629" y="4377"/>
                  </a:cubicBezTo>
                  <a:cubicBezTo>
                    <a:pt x="2519" y="4465"/>
                    <a:pt x="2420" y="4575"/>
                    <a:pt x="2321" y="4685"/>
                  </a:cubicBezTo>
                  <a:cubicBezTo>
                    <a:pt x="2233" y="4795"/>
                    <a:pt x="2145" y="4916"/>
                    <a:pt x="2079" y="5037"/>
                  </a:cubicBezTo>
                  <a:cubicBezTo>
                    <a:pt x="2002" y="5169"/>
                    <a:pt x="1947" y="5301"/>
                    <a:pt x="1903" y="5444"/>
                  </a:cubicBezTo>
                  <a:cubicBezTo>
                    <a:pt x="1859" y="5587"/>
                    <a:pt x="1848" y="5741"/>
                    <a:pt x="1848" y="5895"/>
                  </a:cubicBezTo>
                  <a:lnTo>
                    <a:pt x="1848" y="6016"/>
                  </a:lnTo>
                  <a:cubicBezTo>
                    <a:pt x="1848" y="6038"/>
                    <a:pt x="1848" y="6060"/>
                    <a:pt x="1848" y="6082"/>
                  </a:cubicBezTo>
                  <a:cubicBezTo>
                    <a:pt x="1848" y="6148"/>
                    <a:pt x="1881" y="6214"/>
                    <a:pt x="1936" y="6258"/>
                  </a:cubicBezTo>
                  <a:cubicBezTo>
                    <a:pt x="2002" y="6302"/>
                    <a:pt x="2068" y="6335"/>
                    <a:pt x="2145" y="6335"/>
                  </a:cubicBezTo>
                  <a:cubicBezTo>
                    <a:pt x="2222" y="6324"/>
                    <a:pt x="2277" y="6291"/>
                    <a:pt x="2332" y="6236"/>
                  </a:cubicBezTo>
                  <a:cubicBezTo>
                    <a:pt x="2376" y="6181"/>
                    <a:pt x="2398" y="6115"/>
                    <a:pt x="2398" y="6049"/>
                  </a:cubicBezTo>
                  <a:lnTo>
                    <a:pt x="2398" y="5906"/>
                  </a:lnTo>
                  <a:cubicBezTo>
                    <a:pt x="2398" y="5774"/>
                    <a:pt x="2409" y="5653"/>
                    <a:pt x="2442" y="5532"/>
                  </a:cubicBezTo>
                  <a:cubicBezTo>
                    <a:pt x="2464" y="5444"/>
                    <a:pt x="2519" y="5356"/>
                    <a:pt x="2585" y="5279"/>
                  </a:cubicBezTo>
                  <a:cubicBezTo>
                    <a:pt x="2651" y="5202"/>
                    <a:pt x="2739" y="5136"/>
                    <a:pt x="2827" y="5092"/>
                  </a:cubicBezTo>
                  <a:cubicBezTo>
                    <a:pt x="2937" y="5026"/>
                    <a:pt x="3069" y="4949"/>
                    <a:pt x="3212" y="4883"/>
                  </a:cubicBezTo>
                  <a:cubicBezTo>
                    <a:pt x="3344" y="4817"/>
                    <a:pt x="3498" y="4740"/>
                    <a:pt x="3663" y="4652"/>
                  </a:cubicBezTo>
                  <a:cubicBezTo>
                    <a:pt x="3817" y="4575"/>
                    <a:pt x="3982" y="4476"/>
                    <a:pt x="4136" y="4377"/>
                  </a:cubicBezTo>
                  <a:cubicBezTo>
                    <a:pt x="4290" y="4267"/>
                    <a:pt x="4444" y="4146"/>
                    <a:pt x="4587" y="4014"/>
                  </a:cubicBezTo>
                  <a:cubicBezTo>
                    <a:pt x="4730" y="3882"/>
                    <a:pt x="4862" y="3728"/>
                    <a:pt x="4961" y="3563"/>
                  </a:cubicBezTo>
                  <a:cubicBezTo>
                    <a:pt x="5082" y="3387"/>
                    <a:pt x="5170" y="3190"/>
                    <a:pt x="5225" y="2992"/>
                  </a:cubicBezTo>
                  <a:cubicBezTo>
                    <a:pt x="5302" y="2761"/>
                    <a:pt x="5335" y="2519"/>
                    <a:pt x="5324" y="2288"/>
                  </a:cubicBezTo>
                  <a:cubicBezTo>
                    <a:pt x="5335" y="1969"/>
                    <a:pt x="5258" y="1650"/>
                    <a:pt x="5115" y="1364"/>
                  </a:cubicBezTo>
                  <a:cubicBezTo>
                    <a:pt x="4972" y="1078"/>
                    <a:pt x="4763" y="836"/>
                    <a:pt x="4510" y="638"/>
                  </a:cubicBezTo>
                  <a:cubicBezTo>
                    <a:pt x="4224" y="429"/>
                    <a:pt x="3916" y="275"/>
                    <a:pt x="3575" y="176"/>
                  </a:cubicBezTo>
                  <a:cubicBezTo>
                    <a:pt x="3190" y="55"/>
                    <a:pt x="2794" y="0"/>
                    <a:pt x="2387" y="0"/>
                  </a:cubicBezTo>
                  <a:close/>
                  <a:moveTo>
                    <a:pt x="2244" y="6588"/>
                  </a:moveTo>
                  <a:cubicBezTo>
                    <a:pt x="2137" y="6588"/>
                    <a:pt x="2030" y="6610"/>
                    <a:pt x="1925" y="6654"/>
                  </a:cubicBezTo>
                  <a:cubicBezTo>
                    <a:pt x="1826" y="6698"/>
                    <a:pt x="1738" y="6753"/>
                    <a:pt x="1673" y="6830"/>
                  </a:cubicBezTo>
                  <a:cubicBezTo>
                    <a:pt x="1596" y="6896"/>
                    <a:pt x="1530" y="6984"/>
                    <a:pt x="1497" y="7082"/>
                  </a:cubicBezTo>
                  <a:cubicBezTo>
                    <a:pt x="1453" y="7181"/>
                    <a:pt x="1431" y="7291"/>
                    <a:pt x="1431" y="7401"/>
                  </a:cubicBezTo>
                  <a:cubicBezTo>
                    <a:pt x="1431" y="7500"/>
                    <a:pt x="1453" y="7610"/>
                    <a:pt x="1497" y="7720"/>
                  </a:cubicBezTo>
                  <a:cubicBezTo>
                    <a:pt x="1574" y="7907"/>
                    <a:pt x="1727" y="8072"/>
                    <a:pt x="1925" y="8149"/>
                  </a:cubicBezTo>
                  <a:cubicBezTo>
                    <a:pt x="2030" y="8193"/>
                    <a:pt x="2137" y="8215"/>
                    <a:pt x="2244" y="8215"/>
                  </a:cubicBezTo>
                  <a:cubicBezTo>
                    <a:pt x="2352" y="8215"/>
                    <a:pt x="2459" y="8193"/>
                    <a:pt x="2563" y="8149"/>
                  </a:cubicBezTo>
                  <a:cubicBezTo>
                    <a:pt x="2651" y="8116"/>
                    <a:pt x="2750" y="8050"/>
                    <a:pt x="2816" y="7973"/>
                  </a:cubicBezTo>
                  <a:cubicBezTo>
                    <a:pt x="2893" y="7896"/>
                    <a:pt x="2959" y="7808"/>
                    <a:pt x="3003" y="7720"/>
                  </a:cubicBezTo>
                  <a:cubicBezTo>
                    <a:pt x="3047" y="7610"/>
                    <a:pt x="3069" y="7500"/>
                    <a:pt x="3069" y="7401"/>
                  </a:cubicBezTo>
                  <a:cubicBezTo>
                    <a:pt x="3069" y="7291"/>
                    <a:pt x="3047" y="7181"/>
                    <a:pt x="3003" y="7082"/>
                  </a:cubicBezTo>
                  <a:cubicBezTo>
                    <a:pt x="2959" y="6984"/>
                    <a:pt x="2893" y="6896"/>
                    <a:pt x="2816" y="6830"/>
                  </a:cubicBezTo>
                  <a:cubicBezTo>
                    <a:pt x="2739" y="6753"/>
                    <a:pt x="2651" y="6698"/>
                    <a:pt x="2563" y="6654"/>
                  </a:cubicBezTo>
                  <a:cubicBezTo>
                    <a:pt x="2459" y="6610"/>
                    <a:pt x="2352" y="6588"/>
                    <a:pt x="2244" y="65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92"/>
        <p:cNvGrpSpPr/>
        <p:nvPr/>
      </p:nvGrpSpPr>
      <p:grpSpPr>
        <a:xfrm>
          <a:off x="0" y="0"/>
          <a:ext cx="0" cy="0"/>
          <a:chOff x="0" y="0"/>
          <a:chExt cx="0" cy="0"/>
        </a:xfrm>
      </p:grpSpPr>
      <p:grpSp>
        <p:nvGrpSpPr>
          <p:cNvPr id="293" name="Google Shape;293;p25"/>
          <p:cNvGrpSpPr/>
          <p:nvPr/>
        </p:nvGrpSpPr>
        <p:grpSpPr>
          <a:xfrm>
            <a:off x="0" y="0"/>
            <a:ext cx="9144003" cy="5143501"/>
            <a:chOff x="0" y="0"/>
            <a:chExt cx="9144003" cy="5143501"/>
          </a:xfrm>
        </p:grpSpPr>
        <p:pic>
          <p:nvPicPr>
            <p:cNvPr id="294" name="Google Shape;294;p25"/>
            <p:cNvPicPr preferRelativeResize="0"/>
            <p:nvPr/>
          </p:nvPicPr>
          <p:blipFill>
            <a:blip r:embed="rId2">
              <a:alphaModFix/>
            </a:blip>
            <a:stretch>
              <a:fillRect/>
            </a:stretch>
          </p:blipFill>
          <p:spPr>
            <a:xfrm>
              <a:off x="0" y="0"/>
              <a:ext cx="9144003" cy="5143501"/>
            </a:xfrm>
            <a:prstGeom prst="rect">
              <a:avLst/>
            </a:prstGeom>
            <a:noFill/>
            <a:ln>
              <a:noFill/>
            </a:ln>
          </p:spPr>
        </p:pic>
        <p:sp>
          <p:nvSpPr>
            <p:cNvPr id="295" name="Google Shape;295;p25"/>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25"/>
          <p:cNvGrpSpPr/>
          <p:nvPr/>
        </p:nvGrpSpPr>
        <p:grpSpPr>
          <a:xfrm>
            <a:off x="-15325" y="322765"/>
            <a:ext cx="8836701" cy="4519560"/>
            <a:chOff x="-15325" y="322765"/>
            <a:chExt cx="8836701" cy="4519560"/>
          </a:xfrm>
        </p:grpSpPr>
        <p:sp>
          <p:nvSpPr>
            <p:cNvPr id="297" name="Google Shape;297;p25"/>
            <p:cNvSpPr/>
            <p:nvPr/>
          </p:nvSpPr>
          <p:spPr>
            <a:xfrm>
              <a:off x="2232339" y="322765"/>
              <a:ext cx="6589037" cy="4497920"/>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5"/>
            <p:cNvSpPr/>
            <p:nvPr/>
          </p:nvSpPr>
          <p:spPr>
            <a:xfrm>
              <a:off x="-15325" y="337125"/>
              <a:ext cx="7370750" cy="4505200"/>
            </a:xfrm>
            <a:custGeom>
              <a:avLst/>
              <a:gdLst/>
              <a:ahLst/>
              <a:cxnLst/>
              <a:rect l="l" t="t" r="r" b="b"/>
              <a:pathLst>
                <a:path w="294830" h="180208" extrusionOk="0">
                  <a:moveTo>
                    <a:pt x="90936" y="179339"/>
                  </a:moveTo>
                  <a:lnTo>
                    <a:pt x="0" y="180208"/>
                  </a:lnTo>
                  <a:lnTo>
                    <a:pt x="456" y="1621"/>
                  </a:lnTo>
                  <a:lnTo>
                    <a:pt x="294830" y="0"/>
                  </a:lnTo>
                  <a:close/>
                </a:path>
              </a:pathLst>
            </a:custGeom>
            <a:solidFill>
              <a:schemeClr val="dk2"/>
            </a:solidFill>
            <a:ln>
              <a:noFill/>
            </a:ln>
            <a:effectLst>
              <a:outerShdw blurRad="85725" dist="57150" dir="1440000" algn="bl" rotWithShape="0">
                <a:srgbClr val="000000">
                  <a:alpha val="29000"/>
                </a:srgbClr>
              </a:outerShdw>
            </a:effectLst>
          </p:spPr>
        </p:sp>
        <p:sp>
          <p:nvSpPr>
            <p:cNvPr id="299" name="Google Shape;299;p25"/>
            <p:cNvSpPr/>
            <p:nvPr/>
          </p:nvSpPr>
          <p:spPr>
            <a:xfrm>
              <a:off x="1241775" y="331600"/>
              <a:ext cx="6319300" cy="4489250"/>
            </a:xfrm>
            <a:custGeom>
              <a:avLst/>
              <a:gdLst/>
              <a:ahLst/>
              <a:cxnLst/>
              <a:rect l="l" t="t" r="r" b="b"/>
              <a:pathLst>
                <a:path w="252772" h="179570" extrusionOk="0">
                  <a:moveTo>
                    <a:pt x="39769" y="179570"/>
                  </a:moveTo>
                  <a:lnTo>
                    <a:pt x="49291" y="179445"/>
                  </a:lnTo>
                  <a:lnTo>
                    <a:pt x="252772" y="0"/>
                  </a:lnTo>
                  <a:lnTo>
                    <a:pt x="203789" y="452"/>
                  </a:lnTo>
                  <a:lnTo>
                    <a:pt x="189653" y="21167"/>
                  </a:lnTo>
                  <a:lnTo>
                    <a:pt x="0" y="129540"/>
                  </a:lnTo>
                  <a:close/>
                </a:path>
              </a:pathLst>
            </a:custGeom>
            <a:solidFill>
              <a:schemeClr val="dk2"/>
            </a:solidFill>
            <a:ln>
              <a:noFill/>
            </a:ln>
          </p:spPr>
        </p:sp>
      </p:grpSp>
      <p:sp>
        <p:nvSpPr>
          <p:cNvPr id="300" name="Google Shape;300;p25"/>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301" name="Google Shape;301;p25"/>
          <p:cNvSpPr txBox="1">
            <a:spLocks noGrp="1"/>
          </p:cNvSpPr>
          <p:nvPr>
            <p:ph type="subTitle" idx="1"/>
          </p:nvPr>
        </p:nvSpPr>
        <p:spPr>
          <a:xfrm>
            <a:off x="713225" y="1846913"/>
            <a:ext cx="2084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25"/>
          <p:cNvSpPr txBox="1">
            <a:spLocks noGrp="1"/>
          </p:cNvSpPr>
          <p:nvPr>
            <p:ph type="subTitle" idx="2"/>
          </p:nvPr>
        </p:nvSpPr>
        <p:spPr>
          <a:xfrm>
            <a:off x="713225" y="1428838"/>
            <a:ext cx="2084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03" name="Google Shape;303;p25"/>
          <p:cNvSpPr txBox="1">
            <a:spLocks noGrp="1"/>
          </p:cNvSpPr>
          <p:nvPr>
            <p:ph type="subTitle" idx="3"/>
          </p:nvPr>
        </p:nvSpPr>
        <p:spPr>
          <a:xfrm>
            <a:off x="713225" y="3309325"/>
            <a:ext cx="2084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25"/>
          <p:cNvSpPr txBox="1">
            <a:spLocks noGrp="1"/>
          </p:cNvSpPr>
          <p:nvPr>
            <p:ph type="subTitle" idx="4"/>
          </p:nvPr>
        </p:nvSpPr>
        <p:spPr>
          <a:xfrm>
            <a:off x="713225" y="2891250"/>
            <a:ext cx="2084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05" name="Google Shape;305;p25"/>
          <p:cNvSpPr txBox="1">
            <a:spLocks noGrp="1"/>
          </p:cNvSpPr>
          <p:nvPr>
            <p:ph type="subTitle" idx="5"/>
          </p:nvPr>
        </p:nvSpPr>
        <p:spPr>
          <a:xfrm>
            <a:off x="5932925" y="1846913"/>
            <a:ext cx="2084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6" name="Google Shape;306;p25"/>
          <p:cNvSpPr txBox="1">
            <a:spLocks noGrp="1"/>
          </p:cNvSpPr>
          <p:nvPr>
            <p:ph type="subTitle" idx="6"/>
          </p:nvPr>
        </p:nvSpPr>
        <p:spPr>
          <a:xfrm>
            <a:off x="5932925" y="1428838"/>
            <a:ext cx="2084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07" name="Google Shape;307;p25"/>
          <p:cNvSpPr txBox="1">
            <a:spLocks noGrp="1"/>
          </p:cNvSpPr>
          <p:nvPr>
            <p:ph type="subTitle" idx="7"/>
          </p:nvPr>
        </p:nvSpPr>
        <p:spPr>
          <a:xfrm>
            <a:off x="5932925" y="3309325"/>
            <a:ext cx="2084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8" name="Google Shape;308;p25"/>
          <p:cNvSpPr txBox="1">
            <a:spLocks noGrp="1"/>
          </p:cNvSpPr>
          <p:nvPr>
            <p:ph type="subTitle" idx="8"/>
          </p:nvPr>
        </p:nvSpPr>
        <p:spPr>
          <a:xfrm>
            <a:off x="5932925" y="2891250"/>
            <a:ext cx="2084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09" name="Google Shape;309;p25"/>
          <p:cNvSpPr txBox="1">
            <a:spLocks noGrp="1"/>
          </p:cNvSpPr>
          <p:nvPr>
            <p:ph type="subTitle" idx="9"/>
          </p:nvPr>
        </p:nvSpPr>
        <p:spPr>
          <a:xfrm>
            <a:off x="3323075" y="1846913"/>
            <a:ext cx="2084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0" name="Google Shape;310;p25"/>
          <p:cNvSpPr txBox="1">
            <a:spLocks noGrp="1"/>
          </p:cNvSpPr>
          <p:nvPr>
            <p:ph type="subTitle" idx="13"/>
          </p:nvPr>
        </p:nvSpPr>
        <p:spPr>
          <a:xfrm>
            <a:off x="3323075" y="1428838"/>
            <a:ext cx="2084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311" name="Google Shape;311;p25"/>
          <p:cNvSpPr txBox="1">
            <a:spLocks noGrp="1"/>
          </p:cNvSpPr>
          <p:nvPr>
            <p:ph type="subTitle" idx="14"/>
          </p:nvPr>
        </p:nvSpPr>
        <p:spPr>
          <a:xfrm>
            <a:off x="3323075" y="3309325"/>
            <a:ext cx="2084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2" name="Google Shape;312;p25"/>
          <p:cNvSpPr txBox="1">
            <a:spLocks noGrp="1"/>
          </p:cNvSpPr>
          <p:nvPr>
            <p:ph type="subTitle" idx="15"/>
          </p:nvPr>
        </p:nvSpPr>
        <p:spPr>
          <a:xfrm>
            <a:off x="3323075" y="2891250"/>
            <a:ext cx="2084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25"/>
        <p:cNvGrpSpPr/>
        <p:nvPr/>
      </p:nvGrpSpPr>
      <p:grpSpPr>
        <a:xfrm>
          <a:off x="0" y="0"/>
          <a:ext cx="0" cy="0"/>
          <a:chOff x="0" y="0"/>
          <a:chExt cx="0" cy="0"/>
        </a:xfrm>
      </p:grpSpPr>
      <p:grpSp>
        <p:nvGrpSpPr>
          <p:cNvPr id="326" name="Google Shape;326;p27"/>
          <p:cNvGrpSpPr/>
          <p:nvPr/>
        </p:nvGrpSpPr>
        <p:grpSpPr>
          <a:xfrm>
            <a:off x="0" y="0"/>
            <a:ext cx="9144003" cy="5143501"/>
            <a:chOff x="0" y="0"/>
            <a:chExt cx="9144003" cy="5143501"/>
          </a:xfrm>
        </p:grpSpPr>
        <p:pic>
          <p:nvPicPr>
            <p:cNvPr id="327" name="Google Shape;327;p27"/>
            <p:cNvPicPr preferRelativeResize="0"/>
            <p:nvPr/>
          </p:nvPicPr>
          <p:blipFill>
            <a:blip r:embed="rId2">
              <a:alphaModFix/>
            </a:blip>
            <a:stretch>
              <a:fillRect/>
            </a:stretch>
          </p:blipFill>
          <p:spPr>
            <a:xfrm>
              <a:off x="0" y="0"/>
              <a:ext cx="9144003" cy="5143501"/>
            </a:xfrm>
            <a:prstGeom prst="rect">
              <a:avLst/>
            </a:prstGeom>
            <a:noFill/>
            <a:ln>
              <a:noFill/>
            </a:ln>
          </p:spPr>
        </p:pic>
        <p:sp>
          <p:nvSpPr>
            <p:cNvPr id="328" name="Google Shape;328;p27"/>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 name="Google Shape;329;p27"/>
          <p:cNvGrpSpPr/>
          <p:nvPr/>
        </p:nvGrpSpPr>
        <p:grpSpPr>
          <a:xfrm>
            <a:off x="-15325" y="322765"/>
            <a:ext cx="8836701" cy="4519560"/>
            <a:chOff x="-15325" y="322765"/>
            <a:chExt cx="8836701" cy="4519560"/>
          </a:xfrm>
        </p:grpSpPr>
        <p:sp>
          <p:nvSpPr>
            <p:cNvPr id="330" name="Google Shape;330;p27"/>
            <p:cNvSpPr/>
            <p:nvPr/>
          </p:nvSpPr>
          <p:spPr>
            <a:xfrm>
              <a:off x="2232339" y="322765"/>
              <a:ext cx="6589037" cy="4497920"/>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7"/>
            <p:cNvSpPr/>
            <p:nvPr/>
          </p:nvSpPr>
          <p:spPr>
            <a:xfrm>
              <a:off x="-15325" y="337125"/>
              <a:ext cx="7370750" cy="4505200"/>
            </a:xfrm>
            <a:custGeom>
              <a:avLst/>
              <a:gdLst/>
              <a:ahLst/>
              <a:cxnLst/>
              <a:rect l="l" t="t" r="r" b="b"/>
              <a:pathLst>
                <a:path w="294830" h="180208" extrusionOk="0">
                  <a:moveTo>
                    <a:pt x="90936" y="179339"/>
                  </a:moveTo>
                  <a:lnTo>
                    <a:pt x="0" y="180208"/>
                  </a:lnTo>
                  <a:lnTo>
                    <a:pt x="456" y="1621"/>
                  </a:lnTo>
                  <a:lnTo>
                    <a:pt x="294830" y="0"/>
                  </a:lnTo>
                  <a:close/>
                </a:path>
              </a:pathLst>
            </a:custGeom>
            <a:solidFill>
              <a:schemeClr val="dk2"/>
            </a:solidFill>
            <a:ln>
              <a:noFill/>
            </a:ln>
            <a:effectLst>
              <a:outerShdw blurRad="85725" dist="57150" dir="1440000" algn="bl" rotWithShape="0">
                <a:srgbClr val="000000">
                  <a:alpha val="29000"/>
                </a:srgbClr>
              </a:outerShdw>
            </a:effectLst>
          </p:spPr>
        </p:sp>
        <p:sp>
          <p:nvSpPr>
            <p:cNvPr id="332" name="Google Shape;332;p27"/>
            <p:cNvSpPr/>
            <p:nvPr/>
          </p:nvSpPr>
          <p:spPr>
            <a:xfrm>
              <a:off x="1241775" y="331600"/>
              <a:ext cx="6319300" cy="4489250"/>
            </a:xfrm>
            <a:custGeom>
              <a:avLst/>
              <a:gdLst/>
              <a:ahLst/>
              <a:cxnLst/>
              <a:rect l="l" t="t" r="r" b="b"/>
              <a:pathLst>
                <a:path w="252772" h="179570" extrusionOk="0">
                  <a:moveTo>
                    <a:pt x="39769" y="179570"/>
                  </a:moveTo>
                  <a:lnTo>
                    <a:pt x="49291" y="179445"/>
                  </a:lnTo>
                  <a:lnTo>
                    <a:pt x="252772" y="0"/>
                  </a:lnTo>
                  <a:lnTo>
                    <a:pt x="203789" y="452"/>
                  </a:lnTo>
                  <a:lnTo>
                    <a:pt x="189653" y="21167"/>
                  </a:lnTo>
                  <a:lnTo>
                    <a:pt x="0" y="129540"/>
                  </a:lnTo>
                  <a:close/>
                </a:path>
              </a:pathLst>
            </a:custGeom>
            <a:solidFill>
              <a:schemeClr val="dk2"/>
            </a:solidFill>
            <a:ln>
              <a:noFill/>
            </a:ln>
          </p:spPr>
        </p:sp>
      </p:grpSp>
      <p:grpSp>
        <p:nvGrpSpPr>
          <p:cNvPr id="333" name="Google Shape;333;p27"/>
          <p:cNvGrpSpPr/>
          <p:nvPr/>
        </p:nvGrpSpPr>
        <p:grpSpPr>
          <a:xfrm>
            <a:off x="-1572375" y="-645106"/>
            <a:ext cx="3467468" cy="2408768"/>
            <a:chOff x="-1572375" y="-645106"/>
            <a:chExt cx="3467468" cy="2408768"/>
          </a:xfrm>
        </p:grpSpPr>
        <p:sp>
          <p:nvSpPr>
            <p:cNvPr id="334" name="Google Shape;334;p27"/>
            <p:cNvSpPr/>
            <p:nvPr/>
          </p:nvSpPr>
          <p:spPr>
            <a:xfrm>
              <a:off x="250725" y="863063"/>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5" name="Google Shape;335;p27"/>
            <p:cNvCxnSpPr>
              <a:endCxn id="334" idx="7"/>
            </p:cNvCxnSpPr>
            <p:nvPr/>
          </p:nvCxnSpPr>
          <p:spPr>
            <a:xfrm flipH="1">
              <a:off x="468893" y="-645106"/>
              <a:ext cx="1426200" cy="1545600"/>
            </a:xfrm>
            <a:prstGeom prst="straightConnector1">
              <a:avLst/>
            </a:prstGeom>
            <a:noFill/>
            <a:ln w="38100" cap="flat" cmpd="sng">
              <a:solidFill>
                <a:schemeClr val="dk1"/>
              </a:solidFill>
              <a:prstDash val="solid"/>
              <a:round/>
              <a:headEnd type="none" w="med" len="med"/>
              <a:tailEnd type="none" w="med" len="med"/>
            </a:ln>
          </p:spPr>
        </p:cxnSp>
        <p:cxnSp>
          <p:nvCxnSpPr>
            <p:cNvPr id="336" name="Google Shape;336;p27"/>
            <p:cNvCxnSpPr>
              <a:stCxn id="334" idx="2"/>
            </p:cNvCxnSpPr>
            <p:nvPr/>
          </p:nvCxnSpPr>
          <p:spPr>
            <a:xfrm flipH="1">
              <a:off x="-1572375" y="990863"/>
              <a:ext cx="1823100" cy="772800"/>
            </a:xfrm>
            <a:prstGeom prst="straightConnector1">
              <a:avLst/>
            </a:prstGeom>
            <a:noFill/>
            <a:ln w="38100" cap="flat" cmpd="sng">
              <a:solidFill>
                <a:schemeClr val="dk1"/>
              </a:solidFill>
              <a:prstDash val="solid"/>
              <a:round/>
              <a:headEnd type="none" w="med" len="med"/>
              <a:tailEnd type="none" w="med" len="med"/>
            </a:ln>
          </p:spPr>
        </p:cxn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251"/>
        <p:cNvGrpSpPr/>
        <p:nvPr/>
      </p:nvGrpSpPr>
      <p:grpSpPr>
        <a:xfrm>
          <a:off x="0" y="0"/>
          <a:ext cx="0" cy="0"/>
          <a:chOff x="0" y="0"/>
          <a:chExt cx="0" cy="0"/>
        </a:xfrm>
      </p:grpSpPr>
      <p:grpSp>
        <p:nvGrpSpPr>
          <p:cNvPr id="252" name="Google Shape;252;p23"/>
          <p:cNvGrpSpPr/>
          <p:nvPr/>
        </p:nvGrpSpPr>
        <p:grpSpPr>
          <a:xfrm>
            <a:off x="0" y="0"/>
            <a:ext cx="9144003" cy="5143501"/>
            <a:chOff x="0" y="0"/>
            <a:chExt cx="9144003" cy="5143501"/>
          </a:xfrm>
        </p:grpSpPr>
        <p:pic>
          <p:nvPicPr>
            <p:cNvPr id="253" name="Google Shape;253;p23"/>
            <p:cNvPicPr preferRelativeResize="0"/>
            <p:nvPr/>
          </p:nvPicPr>
          <p:blipFill>
            <a:blip r:embed="rId2">
              <a:alphaModFix/>
            </a:blip>
            <a:stretch>
              <a:fillRect/>
            </a:stretch>
          </p:blipFill>
          <p:spPr>
            <a:xfrm>
              <a:off x="0" y="0"/>
              <a:ext cx="9144003" cy="5143501"/>
            </a:xfrm>
            <a:prstGeom prst="rect">
              <a:avLst/>
            </a:prstGeom>
            <a:noFill/>
            <a:ln>
              <a:noFill/>
            </a:ln>
          </p:spPr>
        </p:pic>
        <p:sp>
          <p:nvSpPr>
            <p:cNvPr id="254" name="Google Shape;254;p23"/>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 name="Google Shape;255;p23"/>
          <p:cNvGrpSpPr/>
          <p:nvPr/>
        </p:nvGrpSpPr>
        <p:grpSpPr>
          <a:xfrm>
            <a:off x="-15325" y="322765"/>
            <a:ext cx="8836701" cy="4519560"/>
            <a:chOff x="-15325" y="322765"/>
            <a:chExt cx="8836701" cy="4519560"/>
          </a:xfrm>
        </p:grpSpPr>
        <p:sp>
          <p:nvSpPr>
            <p:cNvPr id="256" name="Google Shape;256;p23"/>
            <p:cNvSpPr/>
            <p:nvPr/>
          </p:nvSpPr>
          <p:spPr>
            <a:xfrm>
              <a:off x="2232339" y="322765"/>
              <a:ext cx="6589037" cy="4497920"/>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3"/>
            <p:cNvSpPr/>
            <p:nvPr/>
          </p:nvSpPr>
          <p:spPr>
            <a:xfrm>
              <a:off x="-15325" y="337125"/>
              <a:ext cx="7370750" cy="4505200"/>
            </a:xfrm>
            <a:custGeom>
              <a:avLst/>
              <a:gdLst/>
              <a:ahLst/>
              <a:cxnLst/>
              <a:rect l="l" t="t" r="r" b="b"/>
              <a:pathLst>
                <a:path w="294830" h="180208" extrusionOk="0">
                  <a:moveTo>
                    <a:pt x="90936" y="179339"/>
                  </a:moveTo>
                  <a:lnTo>
                    <a:pt x="0" y="180208"/>
                  </a:lnTo>
                  <a:lnTo>
                    <a:pt x="456" y="1621"/>
                  </a:lnTo>
                  <a:lnTo>
                    <a:pt x="294830" y="0"/>
                  </a:lnTo>
                  <a:close/>
                </a:path>
              </a:pathLst>
            </a:custGeom>
            <a:solidFill>
              <a:schemeClr val="dk2"/>
            </a:solidFill>
            <a:ln>
              <a:noFill/>
            </a:ln>
            <a:effectLst>
              <a:outerShdw blurRad="85725" dist="57150" dir="1440000" algn="bl" rotWithShape="0">
                <a:srgbClr val="000000">
                  <a:alpha val="29000"/>
                </a:srgbClr>
              </a:outerShdw>
            </a:effectLst>
          </p:spPr>
        </p:sp>
        <p:sp>
          <p:nvSpPr>
            <p:cNvPr id="258" name="Google Shape;258;p23"/>
            <p:cNvSpPr/>
            <p:nvPr/>
          </p:nvSpPr>
          <p:spPr>
            <a:xfrm>
              <a:off x="1241775" y="331600"/>
              <a:ext cx="6319300" cy="4489250"/>
            </a:xfrm>
            <a:custGeom>
              <a:avLst/>
              <a:gdLst/>
              <a:ahLst/>
              <a:cxnLst/>
              <a:rect l="l" t="t" r="r" b="b"/>
              <a:pathLst>
                <a:path w="252772" h="179570" extrusionOk="0">
                  <a:moveTo>
                    <a:pt x="39769" y="179570"/>
                  </a:moveTo>
                  <a:lnTo>
                    <a:pt x="49291" y="179445"/>
                  </a:lnTo>
                  <a:lnTo>
                    <a:pt x="252772" y="0"/>
                  </a:lnTo>
                  <a:lnTo>
                    <a:pt x="203789" y="452"/>
                  </a:lnTo>
                  <a:lnTo>
                    <a:pt x="189653" y="21167"/>
                  </a:lnTo>
                  <a:lnTo>
                    <a:pt x="0" y="129540"/>
                  </a:lnTo>
                  <a:close/>
                </a:path>
              </a:pathLst>
            </a:custGeom>
            <a:solidFill>
              <a:schemeClr val="dk2"/>
            </a:solidFill>
            <a:ln>
              <a:noFill/>
            </a:ln>
          </p:spPr>
        </p:sp>
      </p:grpSp>
      <p:sp>
        <p:nvSpPr>
          <p:cNvPr id="259" name="Google Shape;259;p23"/>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260" name="Google Shape;260;p23"/>
          <p:cNvSpPr txBox="1">
            <a:spLocks noGrp="1"/>
          </p:cNvSpPr>
          <p:nvPr>
            <p:ph type="subTitle" idx="1"/>
          </p:nvPr>
        </p:nvSpPr>
        <p:spPr>
          <a:xfrm>
            <a:off x="713225" y="2976700"/>
            <a:ext cx="2084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1" name="Google Shape;261;p23"/>
          <p:cNvSpPr txBox="1">
            <a:spLocks noGrp="1"/>
          </p:cNvSpPr>
          <p:nvPr>
            <p:ph type="subTitle" idx="2"/>
          </p:nvPr>
        </p:nvSpPr>
        <p:spPr>
          <a:xfrm>
            <a:off x="713225" y="2503700"/>
            <a:ext cx="2084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2" name="Google Shape;262;p23"/>
          <p:cNvSpPr txBox="1">
            <a:spLocks noGrp="1"/>
          </p:cNvSpPr>
          <p:nvPr>
            <p:ph type="subTitle" idx="3"/>
          </p:nvPr>
        </p:nvSpPr>
        <p:spPr>
          <a:xfrm>
            <a:off x="6041575" y="2976700"/>
            <a:ext cx="2084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3" name="Google Shape;263;p23"/>
          <p:cNvSpPr txBox="1">
            <a:spLocks noGrp="1"/>
          </p:cNvSpPr>
          <p:nvPr>
            <p:ph type="subTitle" idx="4"/>
          </p:nvPr>
        </p:nvSpPr>
        <p:spPr>
          <a:xfrm>
            <a:off x="6041575" y="2503700"/>
            <a:ext cx="2084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264" name="Google Shape;264;p23"/>
          <p:cNvSpPr txBox="1">
            <a:spLocks noGrp="1"/>
          </p:cNvSpPr>
          <p:nvPr>
            <p:ph type="subTitle" idx="5"/>
          </p:nvPr>
        </p:nvSpPr>
        <p:spPr>
          <a:xfrm>
            <a:off x="3377400" y="2976700"/>
            <a:ext cx="20844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5" name="Google Shape;265;p23"/>
          <p:cNvSpPr txBox="1">
            <a:spLocks noGrp="1"/>
          </p:cNvSpPr>
          <p:nvPr>
            <p:ph type="subTitle" idx="6"/>
          </p:nvPr>
        </p:nvSpPr>
        <p:spPr>
          <a:xfrm>
            <a:off x="3377400" y="2503700"/>
            <a:ext cx="20844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500"/>
              <a:buFont typeface="Bebas Neue"/>
              <a:buNone/>
              <a:defRPr sz="2500">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grpSp>
        <p:nvGrpSpPr>
          <p:cNvPr id="266" name="Google Shape;266;p23"/>
          <p:cNvGrpSpPr/>
          <p:nvPr/>
        </p:nvGrpSpPr>
        <p:grpSpPr>
          <a:xfrm>
            <a:off x="8077290" y="4316711"/>
            <a:ext cx="706967" cy="583744"/>
            <a:chOff x="-7347760" y="587386"/>
            <a:chExt cx="706967" cy="583744"/>
          </a:xfrm>
        </p:grpSpPr>
        <p:sp>
          <p:nvSpPr>
            <p:cNvPr id="267" name="Google Shape;267;p23"/>
            <p:cNvSpPr/>
            <p:nvPr/>
          </p:nvSpPr>
          <p:spPr>
            <a:xfrm>
              <a:off x="-7347760" y="587386"/>
              <a:ext cx="706967" cy="583744"/>
            </a:xfrm>
            <a:custGeom>
              <a:avLst/>
              <a:gdLst/>
              <a:ahLst/>
              <a:cxnLst/>
              <a:rect l="l" t="t" r="r" b="b"/>
              <a:pathLst>
                <a:path w="10723" h="8854" extrusionOk="0">
                  <a:moveTo>
                    <a:pt x="165" y="0"/>
                  </a:moveTo>
                  <a:lnTo>
                    <a:pt x="0" y="8853"/>
                  </a:lnTo>
                  <a:lnTo>
                    <a:pt x="10723" y="8523"/>
                  </a:lnTo>
                  <a:lnTo>
                    <a:pt x="8963" y="0"/>
                  </a:lnTo>
                  <a:close/>
                </a:path>
              </a:pathLst>
            </a:custGeom>
            <a:solidFill>
              <a:schemeClr val="dk1"/>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p:cNvSpPr/>
            <p:nvPr/>
          </p:nvSpPr>
          <p:spPr>
            <a:xfrm>
              <a:off x="-7321652" y="656283"/>
              <a:ext cx="622841" cy="444039"/>
            </a:xfrm>
            <a:custGeom>
              <a:avLst/>
              <a:gdLst/>
              <a:ahLst/>
              <a:cxnLst/>
              <a:rect l="l" t="t" r="r" b="b"/>
              <a:pathLst>
                <a:path w="9447" h="6735" extrusionOk="0">
                  <a:moveTo>
                    <a:pt x="704" y="0"/>
                  </a:moveTo>
                  <a:cubicBezTo>
                    <a:pt x="638" y="0"/>
                    <a:pt x="583" y="22"/>
                    <a:pt x="539" y="66"/>
                  </a:cubicBezTo>
                  <a:cubicBezTo>
                    <a:pt x="451" y="143"/>
                    <a:pt x="440" y="286"/>
                    <a:pt x="517" y="374"/>
                  </a:cubicBezTo>
                  <a:cubicBezTo>
                    <a:pt x="550" y="418"/>
                    <a:pt x="594" y="440"/>
                    <a:pt x="638" y="462"/>
                  </a:cubicBezTo>
                  <a:cubicBezTo>
                    <a:pt x="803" y="506"/>
                    <a:pt x="957" y="539"/>
                    <a:pt x="1122" y="561"/>
                  </a:cubicBezTo>
                  <a:cubicBezTo>
                    <a:pt x="1287" y="583"/>
                    <a:pt x="1452" y="594"/>
                    <a:pt x="1617" y="605"/>
                  </a:cubicBezTo>
                  <a:cubicBezTo>
                    <a:pt x="1540" y="957"/>
                    <a:pt x="1463" y="1309"/>
                    <a:pt x="1397" y="1683"/>
                  </a:cubicBezTo>
                  <a:cubicBezTo>
                    <a:pt x="1331" y="2046"/>
                    <a:pt x="1265" y="2409"/>
                    <a:pt x="1221" y="2760"/>
                  </a:cubicBezTo>
                  <a:cubicBezTo>
                    <a:pt x="1166" y="3112"/>
                    <a:pt x="1122" y="3464"/>
                    <a:pt x="1078" y="3805"/>
                  </a:cubicBezTo>
                  <a:cubicBezTo>
                    <a:pt x="1034" y="4135"/>
                    <a:pt x="1001" y="4454"/>
                    <a:pt x="979" y="4740"/>
                  </a:cubicBezTo>
                  <a:cubicBezTo>
                    <a:pt x="946" y="5026"/>
                    <a:pt x="924" y="5290"/>
                    <a:pt x="902" y="5521"/>
                  </a:cubicBezTo>
                  <a:cubicBezTo>
                    <a:pt x="880" y="5752"/>
                    <a:pt x="869" y="5950"/>
                    <a:pt x="869" y="6093"/>
                  </a:cubicBezTo>
                  <a:cubicBezTo>
                    <a:pt x="759" y="6104"/>
                    <a:pt x="649" y="6115"/>
                    <a:pt x="528" y="6115"/>
                  </a:cubicBezTo>
                  <a:cubicBezTo>
                    <a:pt x="418" y="6126"/>
                    <a:pt x="308" y="6148"/>
                    <a:pt x="198" y="6159"/>
                  </a:cubicBezTo>
                  <a:cubicBezTo>
                    <a:pt x="88" y="6181"/>
                    <a:pt x="11" y="6280"/>
                    <a:pt x="0" y="6389"/>
                  </a:cubicBezTo>
                  <a:cubicBezTo>
                    <a:pt x="11" y="6455"/>
                    <a:pt x="33" y="6510"/>
                    <a:pt x="77" y="6554"/>
                  </a:cubicBezTo>
                  <a:cubicBezTo>
                    <a:pt x="121" y="6609"/>
                    <a:pt x="176" y="6631"/>
                    <a:pt x="242" y="6631"/>
                  </a:cubicBezTo>
                  <a:lnTo>
                    <a:pt x="275" y="6631"/>
                  </a:lnTo>
                  <a:cubicBezTo>
                    <a:pt x="407" y="6609"/>
                    <a:pt x="528" y="6587"/>
                    <a:pt x="649" y="6576"/>
                  </a:cubicBezTo>
                  <a:cubicBezTo>
                    <a:pt x="770" y="6565"/>
                    <a:pt x="902" y="6565"/>
                    <a:pt x="1034" y="6565"/>
                  </a:cubicBezTo>
                  <a:cubicBezTo>
                    <a:pt x="1199" y="6565"/>
                    <a:pt x="1364" y="6576"/>
                    <a:pt x="1529" y="6587"/>
                  </a:cubicBezTo>
                  <a:cubicBezTo>
                    <a:pt x="1705" y="6609"/>
                    <a:pt x="1870" y="6631"/>
                    <a:pt x="2046" y="6664"/>
                  </a:cubicBezTo>
                  <a:lnTo>
                    <a:pt x="2090" y="6664"/>
                  </a:lnTo>
                  <a:cubicBezTo>
                    <a:pt x="2145" y="6664"/>
                    <a:pt x="2200" y="6642"/>
                    <a:pt x="2244" y="6609"/>
                  </a:cubicBezTo>
                  <a:cubicBezTo>
                    <a:pt x="2299" y="6565"/>
                    <a:pt x="2332" y="6499"/>
                    <a:pt x="2321" y="6433"/>
                  </a:cubicBezTo>
                  <a:cubicBezTo>
                    <a:pt x="2321" y="6378"/>
                    <a:pt x="2310" y="6324"/>
                    <a:pt x="2277" y="6291"/>
                  </a:cubicBezTo>
                  <a:cubicBezTo>
                    <a:pt x="2233" y="6247"/>
                    <a:pt x="2189" y="6214"/>
                    <a:pt x="2134" y="6214"/>
                  </a:cubicBezTo>
                  <a:cubicBezTo>
                    <a:pt x="1991" y="6181"/>
                    <a:pt x="1848" y="6159"/>
                    <a:pt x="1727" y="6137"/>
                  </a:cubicBezTo>
                  <a:cubicBezTo>
                    <a:pt x="1595" y="6126"/>
                    <a:pt x="1463" y="6104"/>
                    <a:pt x="1331" y="6104"/>
                  </a:cubicBezTo>
                  <a:cubicBezTo>
                    <a:pt x="1342" y="5961"/>
                    <a:pt x="1342" y="5796"/>
                    <a:pt x="1364" y="5620"/>
                  </a:cubicBezTo>
                  <a:cubicBezTo>
                    <a:pt x="1375" y="5433"/>
                    <a:pt x="1397" y="5246"/>
                    <a:pt x="1408" y="5048"/>
                  </a:cubicBezTo>
                  <a:cubicBezTo>
                    <a:pt x="1430" y="4839"/>
                    <a:pt x="1452" y="4641"/>
                    <a:pt x="1474" y="4432"/>
                  </a:cubicBezTo>
                  <a:cubicBezTo>
                    <a:pt x="1496" y="4212"/>
                    <a:pt x="1529" y="4014"/>
                    <a:pt x="1551" y="3816"/>
                  </a:cubicBezTo>
                  <a:cubicBezTo>
                    <a:pt x="1606" y="3354"/>
                    <a:pt x="1661" y="2881"/>
                    <a:pt x="1727" y="2387"/>
                  </a:cubicBezTo>
                  <a:lnTo>
                    <a:pt x="3882" y="6620"/>
                  </a:lnTo>
                  <a:cubicBezTo>
                    <a:pt x="3893" y="6653"/>
                    <a:pt x="3926" y="6686"/>
                    <a:pt x="3959" y="6708"/>
                  </a:cubicBezTo>
                  <a:cubicBezTo>
                    <a:pt x="3992" y="6725"/>
                    <a:pt x="4024" y="6735"/>
                    <a:pt x="4056" y="6735"/>
                  </a:cubicBezTo>
                  <a:cubicBezTo>
                    <a:pt x="4068" y="6735"/>
                    <a:pt x="4080" y="6733"/>
                    <a:pt x="4091" y="6730"/>
                  </a:cubicBezTo>
                  <a:cubicBezTo>
                    <a:pt x="4099" y="6732"/>
                    <a:pt x="4108" y="6733"/>
                    <a:pt x="4116" y="6733"/>
                  </a:cubicBezTo>
                  <a:cubicBezTo>
                    <a:pt x="4155" y="6733"/>
                    <a:pt x="4196" y="6715"/>
                    <a:pt x="4223" y="6697"/>
                  </a:cubicBezTo>
                  <a:cubicBezTo>
                    <a:pt x="4267" y="6675"/>
                    <a:pt x="4300" y="6631"/>
                    <a:pt x="4311" y="6587"/>
                  </a:cubicBezTo>
                  <a:cubicBezTo>
                    <a:pt x="4333" y="6521"/>
                    <a:pt x="4344" y="6466"/>
                    <a:pt x="4366" y="6411"/>
                  </a:cubicBezTo>
                  <a:lnTo>
                    <a:pt x="4520" y="5961"/>
                  </a:lnTo>
                  <a:cubicBezTo>
                    <a:pt x="4586" y="5774"/>
                    <a:pt x="4652" y="5543"/>
                    <a:pt x="4740" y="5301"/>
                  </a:cubicBezTo>
                  <a:cubicBezTo>
                    <a:pt x="4828" y="5059"/>
                    <a:pt x="4916" y="4795"/>
                    <a:pt x="5015" y="4509"/>
                  </a:cubicBezTo>
                  <a:cubicBezTo>
                    <a:pt x="5114" y="4234"/>
                    <a:pt x="5213" y="3948"/>
                    <a:pt x="5312" y="3651"/>
                  </a:cubicBezTo>
                  <a:cubicBezTo>
                    <a:pt x="5422" y="3354"/>
                    <a:pt x="5521" y="3068"/>
                    <a:pt x="5631" y="2782"/>
                  </a:cubicBezTo>
                  <a:cubicBezTo>
                    <a:pt x="5730" y="2508"/>
                    <a:pt x="5829" y="2233"/>
                    <a:pt x="5928" y="1980"/>
                  </a:cubicBezTo>
                  <a:cubicBezTo>
                    <a:pt x="6027" y="1727"/>
                    <a:pt x="6115" y="1507"/>
                    <a:pt x="6192" y="1309"/>
                  </a:cubicBezTo>
                  <a:cubicBezTo>
                    <a:pt x="6269" y="1650"/>
                    <a:pt x="6335" y="2002"/>
                    <a:pt x="6401" y="2354"/>
                  </a:cubicBezTo>
                  <a:cubicBezTo>
                    <a:pt x="6456" y="2705"/>
                    <a:pt x="6511" y="3046"/>
                    <a:pt x="6555" y="3376"/>
                  </a:cubicBezTo>
                  <a:cubicBezTo>
                    <a:pt x="6599" y="3706"/>
                    <a:pt x="6643" y="4025"/>
                    <a:pt x="6676" y="4322"/>
                  </a:cubicBezTo>
                  <a:cubicBezTo>
                    <a:pt x="6709" y="4619"/>
                    <a:pt x="6731" y="4883"/>
                    <a:pt x="6753" y="5136"/>
                  </a:cubicBezTo>
                  <a:cubicBezTo>
                    <a:pt x="6775" y="5378"/>
                    <a:pt x="6797" y="5587"/>
                    <a:pt x="6808" y="5763"/>
                  </a:cubicBezTo>
                  <a:cubicBezTo>
                    <a:pt x="6819" y="5939"/>
                    <a:pt x="6841" y="6082"/>
                    <a:pt x="6841" y="6170"/>
                  </a:cubicBezTo>
                  <a:cubicBezTo>
                    <a:pt x="6709" y="6181"/>
                    <a:pt x="6599" y="6203"/>
                    <a:pt x="6478" y="6214"/>
                  </a:cubicBezTo>
                  <a:cubicBezTo>
                    <a:pt x="6368" y="6236"/>
                    <a:pt x="6258" y="6258"/>
                    <a:pt x="6148" y="6280"/>
                  </a:cubicBezTo>
                  <a:cubicBezTo>
                    <a:pt x="6093" y="6291"/>
                    <a:pt x="6038" y="6313"/>
                    <a:pt x="6005" y="6357"/>
                  </a:cubicBezTo>
                  <a:cubicBezTo>
                    <a:pt x="5939" y="6455"/>
                    <a:pt x="5939" y="6587"/>
                    <a:pt x="6016" y="6664"/>
                  </a:cubicBezTo>
                  <a:cubicBezTo>
                    <a:pt x="6054" y="6703"/>
                    <a:pt x="6109" y="6733"/>
                    <a:pt x="6159" y="6733"/>
                  </a:cubicBezTo>
                  <a:cubicBezTo>
                    <a:pt x="6166" y="6733"/>
                    <a:pt x="6174" y="6732"/>
                    <a:pt x="6181" y="6730"/>
                  </a:cubicBezTo>
                  <a:lnTo>
                    <a:pt x="6236" y="6730"/>
                  </a:lnTo>
                  <a:cubicBezTo>
                    <a:pt x="6643" y="6664"/>
                    <a:pt x="7061" y="6609"/>
                    <a:pt x="7467" y="6576"/>
                  </a:cubicBezTo>
                  <a:cubicBezTo>
                    <a:pt x="7885" y="6532"/>
                    <a:pt x="8303" y="6521"/>
                    <a:pt x="8732" y="6521"/>
                  </a:cubicBezTo>
                  <a:lnTo>
                    <a:pt x="9205" y="6521"/>
                  </a:lnTo>
                  <a:cubicBezTo>
                    <a:pt x="9214" y="6523"/>
                    <a:pt x="9224" y="6524"/>
                    <a:pt x="9234" y="6524"/>
                  </a:cubicBezTo>
                  <a:cubicBezTo>
                    <a:pt x="9282" y="6524"/>
                    <a:pt x="9334" y="6503"/>
                    <a:pt x="9370" y="6466"/>
                  </a:cubicBezTo>
                  <a:cubicBezTo>
                    <a:pt x="9414" y="6422"/>
                    <a:pt x="9447" y="6367"/>
                    <a:pt x="9447" y="6302"/>
                  </a:cubicBezTo>
                  <a:cubicBezTo>
                    <a:pt x="9447" y="6170"/>
                    <a:pt x="9337" y="6071"/>
                    <a:pt x="9216" y="6071"/>
                  </a:cubicBezTo>
                  <a:lnTo>
                    <a:pt x="8468" y="6071"/>
                  </a:lnTo>
                  <a:cubicBezTo>
                    <a:pt x="8446" y="5763"/>
                    <a:pt x="8424" y="5433"/>
                    <a:pt x="8391" y="5092"/>
                  </a:cubicBezTo>
                  <a:cubicBezTo>
                    <a:pt x="8347" y="4740"/>
                    <a:pt x="8314" y="4388"/>
                    <a:pt x="8270" y="4047"/>
                  </a:cubicBezTo>
                  <a:cubicBezTo>
                    <a:pt x="8226" y="3695"/>
                    <a:pt x="8182" y="3343"/>
                    <a:pt x="8127" y="3002"/>
                  </a:cubicBezTo>
                  <a:cubicBezTo>
                    <a:pt x="8083" y="2672"/>
                    <a:pt x="8039" y="2354"/>
                    <a:pt x="7995" y="2057"/>
                  </a:cubicBezTo>
                  <a:cubicBezTo>
                    <a:pt x="7951" y="1771"/>
                    <a:pt x="7907" y="1507"/>
                    <a:pt x="7874" y="1287"/>
                  </a:cubicBezTo>
                  <a:cubicBezTo>
                    <a:pt x="7830" y="1067"/>
                    <a:pt x="7808" y="891"/>
                    <a:pt x="7786" y="759"/>
                  </a:cubicBezTo>
                  <a:lnTo>
                    <a:pt x="8171" y="715"/>
                  </a:lnTo>
                  <a:lnTo>
                    <a:pt x="8391" y="682"/>
                  </a:lnTo>
                  <a:cubicBezTo>
                    <a:pt x="8589" y="660"/>
                    <a:pt x="8666" y="429"/>
                    <a:pt x="8534" y="286"/>
                  </a:cubicBezTo>
                  <a:cubicBezTo>
                    <a:pt x="8490" y="242"/>
                    <a:pt x="8424" y="209"/>
                    <a:pt x="8358" y="209"/>
                  </a:cubicBezTo>
                  <a:lnTo>
                    <a:pt x="8314" y="209"/>
                  </a:lnTo>
                  <a:lnTo>
                    <a:pt x="8072" y="231"/>
                  </a:lnTo>
                  <a:lnTo>
                    <a:pt x="7621" y="264"/>
                  </a:lnTo>
                  <a:lnTo>
                    <a:pt x="7028" y="319"/>
                  </a:lnTo>
                  <a:cubicBezTo>
                    <a:pt x="6797" y="330"/>
                    <a:pt x="6555" y="352"/>
                    <a:pt x="6280" y="374"/>
                  </a:cubicBezTo>
                  <a:cubicBezTo>
                    <a:pt x="6203" y="374"/>
                    <a:pt x="6126" y="418"/>
                    <a:pt x="6082" y="484"/>
                  </a:cubicBezTo>
                  <a:cubicBezTo>
                    <a:pt x="6016" y="605"/>
                    <a:pt x="5950" y="726"/>
                    <a:pt x="5895" y="858"/>
                  </a:cubicBezTo>
                  <a:cubicBezTo>
                    <a:pt x="5829" y="1012"/>
                    <a:pt x="5752" y="1199"/>
                    <a:pt x="5664" y="1408"/>
                  </a:cubicBezTo>
                  <a:cubicBezTo>
                    <a:pt x="5587" y="1617"/>
                    <a:pt x="5488" y="1848"/>
                    <a:pt x="5400" y="2090"/>
                  </a:cubicBezTo>
                  <a:cubicBezTo>
                    <a:pt x="5312" y="2343"/>
                    <a:pt x="5213" y="2595"/>
                    <a:pt x="5114" y="2859"/>
                  </a:cubicBezTo>
                  <a:cubicBezTo>
                    <a:pt x="5015" y="3123"/>
                    <a:pt x="4927" y="3387"/>
                    <a:pt x="4828" y="3662"/>
                  </a:cubicBezTo>
                  <a:cubicBezTo>
                    <a:pt x="4729" y="3926"/>
                    <a:pt x="4641" y="4190"/>
                    <a:pt x="4553" y="4443"/>
                  </a:cubicBezTo>
                  <a:lnTo>
                    <a:pt x="2277" y="253"/>
                  </a:lnTo>
                  <a:cubicBezTo>
                    <a:pt x="2233" y="176"/>
                    <a:pt x="2156" y="132"/>
                    <a:pt x="2068" y="132"/>
                  </a:cubicBezTo>
                  <a:lnTo>
                    <a:pt x="1749" y="132"/>
                  </a:lnTo>
                  <a:cubicBezTo>
                    <a:pt x="1584" y="132"/>
                    <a:pt x="1419" y="121"/>
                    <a:pt x="1254" y="99"/>
                  </a:cubicBezTo>
                  <a:cubicBezTo>
                    <a:pt x="1089" y="77"/>
                    <a:pt x="924" y="44"/>
                    <a:pt x="770" y="11"/>
                  </a:cubicBezTo>
                  <a:cubicBezTo>
                    <a:pt x="759" y="0"/>
                    <a:pt x="748" y="0"/>
                    <a:pt x="737" y="0"/>
                  </a:cubicBezTo>
                  <a:close/>
                </a:path>
              </a:pathLst>
            </a:custGeom>
            <a:solidFill>
              <a:srgbClr val="F3E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8735170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200"/>
        <p:cNvGrpSpPr/>
        <p:nvPr/>
      </p:nvGrpSpPr>
      <p:grpSpPr>
        <a:xfrm>
          <a:off x="0" y="0"/>
          <a:ext cx="0" cy="0"/>
          <a:chOff x="0" y="0"/>
          <a:chExt cx="0" cy="0"/>
        </a:xfrm>
      </p:grpSpPr>
      <p:grpSp>
        <p:nvGrpSpPr>
          <p:cNvPr id="201" name="Google Shape;201;p19"/>
          <p:cNvGrpSpPr/>
          <p:nvPr/>
        </p:nvGrpSpPr>
        <p:grpSpPr>
          <a:xfrm>
            <a:off x="0" y="0"/>
            <a:ext cx="9144003" cy="5143501"/>
            <a:chOff x="0" y="0"/>
            <a:chExt cx="9144003" cy="5143501"/>
          </a:xfrm>
        </p:grpSpPr>
        <p:pic>
          <p:nvPicPr>
            <p:cNvPr id="202" name="Google Shape;202;p19"/>
            <p:cNvPicPr preferRelativeResize="0"/>
            <p:nvPr/>
          </p:nvPicPr>
          <p:blipFill>
            <a:blip r:embed="rId2">
              <a:alphaModFix/>
            </a:blip>
            <a:stretch>
              <a:fillRect/>
            </a:stretch>
          </p:blipFill>
          <p:spPr>
            <a:xfrm>
              <a:off x="0" y="0"/>
              <a:ext cx="9144003" cy="5143501"/>
            </a:xfrm>
            <a:prstGeom prst="rect">
              <a:avLst/>
            </a:prstGeom>
            <a:noFill/>
            <a:ln>
              <a:noFill/>
            </a:ln>
          </p:spPr>
        </p:pic>
        <p:sp>
          <p:nvSpPr>
            <p:cNvPr id="203" name="Google Shape;203;p19"/>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19"/>
          <p:cNvGrpSpPr/>
          <p:nvPr/>
        </p:nvGrpSpPr>
        <p:grpSpPr>
          <a:xfrm>
            <a:off x="-15325" y="322765"/>
            <a:ext cx="8836701" cy="4519560"/>
            <a:chOff x="-15325" y="322765"/>
            <a:chExt cx="8836701" cy="4519560"/>
          </a:xfrm>
        </p:grpSpPr>
        <p:sp>
          <p:nvSpPr>
            <p:cNvPr id="205" name="Google Shape;205;p19"/>
            <p:cNvSpPr/>
            <p:nvPr/>
          </p:nvSpPr>
          <p:spPr>
            <a:xfrm>
              <a:off x="2232339" y="322765"/>
              <a:ext cx="6589037" cy="4497920"/>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9"/>
            <p:cNvSpPr/>
            <p:nvPr/>
          </p:nvSpPr>
          <p:spPr>
            <a:xfrm>
              <a:off x="-15325" y="337125"/>
              <a:ext cx="7370750" cy="4505200"/>
            </a:xfrm>
            <a:custGeom>
              <a:avLst/>
              <a:gdLst/>
              <a:ahLst/>
              <a:cxnLst/>
              <a:rect l="l" t="t" r="r" b="b"/>
              <a:pathLst>
                <a:path w="294830" h="180208" extrusionOk="0">
                  <a:moveTo>
                    <a:pt x="90936" y="179339"/>
                  </a:moveTo>
                  <a:lnTo>
                    <a:pt x="0" y="180208"/>
                  </a:lnTo>
                  <a:lnTo>
                    <a:pt x="456" y="1621"/>
                  </a:lnTo>
                  <a:lnTo>
                    <a:pt x="294830" y="0"/>
                  </a:lnTo>
                  <a:close/>
                </a:path>
              </a:pathLst>
            </a:custGeom>
            <a:solidFill>
              <a:schemeClr val="dk2"/>
            </a:solidFill>
            <a:ln>
              <a:noFill/>
            </a:ln>
            <a:effectLst>
              <a:outerShdw blurRad="85725" dist="57150" dir="1440000" algn="bl" rotWithShape="0">
                <a:srgbClr val="000000">
                  <a:alpha val="29000"/>
                </a:srgbClr>
              </a:outerShdw>
            </a:effectLst>
          </p:spPr>
        </p:sp>
        <p:sp>
          <p:nvSpPr>
            <p:cNvPr id="207" name="Google Shape;207;p19"/>
            <p:cNvSpPr/>
            <p:nvPr/>
          </p:nvSpPr>
          <p:spPr>
            <a:xfrm>
              <a:off x="1241775" y="331600"/>
              <a:ext cx="6319300" cy="4489250"/>
            </a:xfrm>
            <a:custGeom>
              <a:avLst/>
              <a:gdLst/>
              <a:ahLst/>
              <a:cxnLst/>
              <a:rect l="l" t="t" r="r" b="b"/>
              <a:pathLst>
                <a:path w="252772" h="179570" extrusionOk="0">
                  <a:moveTo>
                    <a:pt x="39769" y="179570"/>
                  </a:moveTo>
                  <a:lnTo>
                    <a:pt x="49291" y="179445"/>
                  </a:lnTo>
                  <a:lnTo>
                    <a:pt x="252772" y="0"/>
                  </a:lnTo>
                  <a:lnTo>
                    <a:pt x="203789" y="452"/>
                  </a:lnTo>
                  <a:lnTo>
                    <a:pt x="189653" y="21167"/>
                  </a:lnTo>
                  <a:lnTo>
                    <a:pt x="0" y="129540"/>
                  </a:lnTo>
                  <a:close/>
                </a:path>
              </a:pathLst>
            </a:custGeom>
            <a:solidFill>
              <a:schemeClr val="dk2"/>
            </a:solidFill>
            <a:ln>
              <a:noFill/>
            </a:ln>
          </p:spPr>
        </p:sp>
      </p:grpSp>
      <p:sp>
        <p:nvSpPr>
          <p:cNvPr id="208" name="Google Shape;208;p19"/>
          <p:cNvSpPr txBox="1">
            <a:spLocks noGrp="1"/>
          </p:cNvSpPr>
          <p:nvPr>
            <p:ph type="title"/>
          </p:nvPr>
        </p:nvSpPr>
        <p:spPr>
          <a:xfrm>
            <a:off x="4521400" y="496625"/>
            <a:ext cx="3798600" cy="1182000"/>
          </a:xfrm>
          <a:prstGeom prst="rect">
            <a:avLst/>
          </a:prstGeom>
        </p:spPr>
        <p:txBody>
          <a:bodyPr spcFirstLastPara="1" wrap="square" lIns="91425" tIns="91425" rIns="91425" bIns="91425" anchor="t" anchorCtr="0">
            <a:noAutofit/>
          </a:bodyPr>
          <a:lstStyle>
            <a:lvl1pPr lvl="0" rtl="0">
              <a:lnSpc>
                <a:spcPct val="90000"/>
              </a:lnSpc>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09" name="Google Shape;209;p19"/>
          <p:cNvSpPr txBox="1">
            <a:spLocks noGrp="1"/>
          </p:cNvSpPr>
          <p:nvPr>
            <p:ph type="body" idx="1"/>
          </p:nvPr>
        </p:nvSpPr>
        <p:spPr>
          <a:xfrm>
            <a:off x="4521400" y="2008525"/>
            <a:ext cx="3798600" cy="19686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2"/>
              </a:buClr>
              <a:buSzPts val="1400"/>
              <a:buChar char="●"/>
              <a:defRPr/>
            </a:lvl1pPr>
            <a:lvl2pPr marL="914400" lvl="1" indent="-317500" rtl="0">
              <a:spcBef>
                <a:spcPts val="1600"/>
              </a:spcBef>
              <a:spcAft>
                <a:spcPts val="0"/>
              </a:spcAft>
              <a:buClr>
                <a:schemeClr val="accent2"/>
              </a:buClr>
              <a:buSzPts val="1400"/>
              <a:buFont typeface="Arial"/>
              <a:buChar char="○"/>
              <a:defRPr/>
            </a:lvl2pPr>
            <a:lvl3pPr marL="1371600" lvl="2" indent="-317500" rtl="0">
              <a:spcBef>
                <a:spcPts val="1600"/>
              </a:spcBef>
              <a:spcAft>
                <a:spcPts val="0"/>
              </a:spcAft>
              <a:buClr>
                <a:schemeClr val="accent2"/>
              </a:buClr>
              <a:buSzPts val="1400"/>
              <a:buFont typeface="Arial"/>
              <a:buChar char="■"/>
              <a:defRPr/>
            </a:lvl3pPr>
            <a:lvl4pPr marL="1828800" lvl="3" indent="-317500" rtl="0">
              <a:spcBef>
                <a:spcPts val="1600"/>
              </a:spcBef>
              <a:spcAft>
                <a:spcPts val="0"/>
              </a:spcAft>
              <a:buClr>
                <a:schemeClr val="accent2"/>
              </a:buClr>
              <a:buSzPts val="1400"/>
              <a:buFont typeface="Arial"/>
              <a:buChar char="●"/>
              <a:defRPr/>
            </a:lvl4pPr>
            <a:lvl5pPr marL="2286000" lvl="4" indent="-317500" rtl="0">
              <a:spcBef>
                <a:spcPts val="1600"/>
              </a:spcBef>
              <a:spcAft>
                <a:spcPts val="0"/>
              </a:spcAft>
              <a:buClr>
                <a:schemeClr val="accent2"/>
              </a:buClr>
              <a:buSzPts val="1400"/>
              <a:buFont typeface="Arial"/>
              <a:buChar char="○"/>
              <a:defRPr/>
            </a:lvl5pPr>
            <a:lvl6pPr marL="2743200" lvl="5" indent="-317500" rtl="0">
              <a:spcBef>
                <a:spcPts val="1600"/>
              </a:spcBef>
              <a:spcAft>
                <a:spcPts val="0"/>
              </a:spcAft>
              <a:buClr>
                <a:schemeClr val="accent2"/>
              </a:buClr>
              <a:buSzPts val="1400"/>
              <a:buFont typeface="Arial"/>
              <a:buChar char="■"/>
              <a:defRPr/>
            </a:lvl6pPr>
            <a:lvl7pPr marL="3200400" lvl="6" indent="-317500" rtl="0">
              <a:spcBef>
                <a:spcPts val="1600"/>
              </a:spcBef>
              <a:spcAft>
                <a:spcPts val="0"/>
              </a:spcAft>
              <a:buClr>
                <a:schemeClr val="accent2"/>
              </a:buClr>
              <a:buSzPts val="1400"/>
              <a:buFont typeface="Arial"/>
              <a:buChar char="●"/>
              <a:defRPr/>
            </a:lvl7pPr>
            <a:lvl8pPr marL="3657600" lvl="7" indent="-317500" rtl="0">
              <a:spcBef>
                <a:spcPts val="1600"/>
              </a:spcBef>
              <a:spcAft>
                <a:spcPts val="0"/>
              </a:spcAft>
              <a:buClr>
                <a:schemeClr val="accent2"/>
              </a:buClr>
              <a:buSzPts val="1400"/>
              <a:buFont typeface="Arial"/>
              <a:buChar char="○"/>
              <a:defRPr/>
            </a:lvl8pPr>
            <a:lvl9pPr marL="4114800" lvl="8" indent="-317500" rtl="0">
              <a:spcBef>
                <a:spcPts val="1600"/>
              </a:spcBef>
              <a:spcAft>
                <a:spcPts val="1600"/>
              </a:spcAft>
              <a:buClr>
                <a:schemeClr val="accent2"/>
              </a:buClr>
              <a:buSzPts val="1400"/>
              <a:buFont typeface="Arial"/>
              <a:buChar char="■"/>
              <a:defRPr/>
            </a:lvl9pPr>
          </a:lstStyle>
          <a:p>
            <a:endParaRPr/>
          </a:p>
        </p:txBody>
      </p:sp>
      <p:sp>
        <p:nvSpPr>
          <p:cNvPr id="210" name="Google Shape;210;p19"/>
          <p:cNvSpPr>
            <a:spLocks noGrp="1"/>
          </p:cNvSpPr>
          <p:nvPr>
            <p:ph type="pic" idx="2"/>
          </p:nvPr>
        </p:nvSpPr>
        <p:spPr>
          <a:xfrm rot="-102043">
            <a:off x="856468" y="746165"/>
            <a:ext cx="3184103" cy="3184402"/>
          </a:xfrm>
          <a:prstGeom prst="rect">
            <a:avLst/>
          </a:prstGeom>
          <a:noFill/>
          <a:ln w="114300" cap="flat" cmpd="sng">
            <a:solidFill>
              <a:schemeClr val="lt1"/>
            </a:solidFill>
            <a:prstDash val="solid"/>
            <a:miter lim="8000"/>
            <a:headEnd type="none" w="sm" len="sm"/>
            <a:tailEnd type="none" w="sm" len="sm"/>
          </a:ln>
          <a:effectLst>
            <a:outerShdw blurRad="85725" dist="57150" dir="1380000" algn="bl" rotWithShape="0">
              <a:srgbClr val="000000">
                <a:alpha val="29000"/>
              </a:srgbClr>
            </a:outerShdw>
          </a:effectLst>
        </p:spPr>
      </p:sp>
    </p:spTree>
    <p:extLst>
      <p:ext uri="{BB962C8B-B14F-4D97-AF65-F5344CB8AC3E}">
        <p14:creationId xmlns:p14="http://schemas.microsoft.com/office/powerpoint/2010/main" val="12652181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grpSp>
        <p:nvGrpSpPr>
          <p:cNvPr id="23" name="Google Shape;23;p3"/>
          <p:cNvGrpSpPr/>
          <p:nvPr/>
        </p:nvGrpSpPr>
        <p:grpSpPr>
          <a:xfrm>
            <a:off x="0" y="0"/>
            <a:ext cx="9144003" cy="5143501"/>
            <a:chOff x="0" y="0"/>
            <a:chExt cx="9144003" cy="5143501"/>
          </a:xfrm>
        </p:grpSpPr>
        <p:pic>
          <p:nvPicPr>
            <p:cNvPr id="24" name="Google Shape;24;p3"/>
            <p:cNvPicPr preferRelativeResize="0"/>
            <p:nvPr/>
          </p:nvPicPr>
          <p:blipFill>
            <a:blip r:embed="rId2">
              <a:alphaModFix/>
            </a:blip>
            <a:stretch>
              <a:fillRect/>
            </a:stretch>
          </p:blipFill>
          <p:spPr>
            <a:xfrm>
              <a:off x="0" y="0"/>
              <a:ext cx="9144003" cy="5143501"/>
            </a:xfrm>
            <a:prstGeom prst="rect">
              <a:avLst/>
            </a:prstGeom>
            <a:noFill/>
            <a:ln>
              <a:noFill/>
            </a:ln>
          </p:spPr>
        </p:pic>
        <p:sp>
          <p:nvSpPr>
            <p:cNvPr id="25" name="Google Shape;25;p3"/>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6;p3"/>
          <p:cNvSpPr/>
          <p:nvPr/>
        </p:nvSpPr>
        <p:spPr>
          <a:xfrm>
            <a:off x="4572002" y="-136009"/>
            <a:ext cx="2670324" cy="1024381"/>
          </a:xfrm>
          <a:custGeom>
            <a:avLst/>
            <a:gdLst/>
            <a:ahLst/>
            <a:cxnLst/>
            <a:rect l="l" t="t" r="r" b="b"/>
            <a:pathLst>
              <a:path w="12043" h="4620" extrusionOk="0">
                <a:moveTo>
                  <a:pt x="8997" y="3603"/>
                </a:moveTo>
                <a:cubicBezTo>
                  <a:pt x="8997" y="3604"/>
                  <a:pt x="8996" y="3606"/>
                  <a:pt x="8996" y="3607"/>
                </a:cubicBezTo>
                <a:cubicBezTo>
                  <a:pt x="8996" y="3606"/>
                  <a:pt x="8997" y="3604"/>
                  <a:pt x="8997" y="3603"/>
                </a:cubicBezTo>
                <a:close/>
                <a:moveTo>
                  <a:pt x="6456" y="3682"/>
                </a:moveTo>
                <a:lnTo>
                  <a:pt x="6456" y="3682"/>
                </a:lnTo>
                <a:cubicBezTo>
                  <a:pt x="6456" y="3683"/>
                  <a:pt x="6456" y="3684"/>
                  <a:pt x="6456" y="3684"/>
                </a:cubicBezTo>
                <a:cubicBezTo>
                  <a:pt x="6456" y="3684"/>
                  <a:pt x="6456" y="3683"/>
                  <a:pt x="6456" y="3682"/>
                </a:cubicBezTo>
                <a:close/>
                <a:moveTo>
                  <a:pt x="2629" y="4234"/>
                </a:moveTo>
                <a:lnTo>
                  <a:pt x="2629" y="4234"/>
                </a:lnTo>
                <a:cubicBezTo>
                  <a:pt x="2629" y="4234"/>
                  <a:pt x="2629" y="4234"/>
                  <a:pt x="2629" y="4234"/>
                </a:cubicBezTo>
                <a:cubicBezTo>
                  <a:pt x="2629" y="4234"/>
                  <a:pt x="2629" y="4234"/>
                  <a:pt x="2629" y="4234"/>
                </a:cubicBezTo>
                <a:close/>
                <a:moveTo>
                  <a:pt x="12042" y="0"/>
                </a:moveTo>
                <a:lnTo>
                  <a:pt x="0" y="66"/>
                </a:lnTo>
                <a:lnTo>
                  <a:pt x="55" y="3420"/>
                </a:lnTo>
                <a:cubicBezTo>
                  <a:pt x="55" y="3429"/>
                  <a:pt x="200" y="3540"/>
                  <a:pt x="261" y="3540"/>
                </a:cubicBezTo>
                <a:cubicBezTo>
                  <a:pt x="275" y="3540"/>
                  <a:pt x="284" y="3534"/>
                  <a:pt x="286" y="3519"/>
                </a:cubicBezTo>
                <a:cubicBezTo>
                  <a:pt x="286" y="3545"/>
                  <a:pt x="408" y="3720"/>
                  <a:pt x="471" y="3720"/>
                </a:cubicBezTo>
                <a:cubicBezTo>
                  <a:pt x="489" y="3720"/>
                  <a:pt x="501" y="3707"/>
                  <a:pt x="506" y="3673"/>
                </a:cubicBezTo>
                <a:cubicBezTo>
                  <a:pt x="512" y="3646"/>
                  <a:pt x="589" y="3632"/>
                  <a:pt x="664" y="3632"/>
                </a:cubicBezTo>
                <a:cubicBezTo>
                  <a:pt x="740" y="3632"/>
                  <a:pt x="814" y="3646"/>
                  <a:pt x="814" y="3673"/>
                </a:cubicBezTo>
                <a:cubicBezTo>
                  <a:pt x="814" y="3660"/>
                  <a:pt x="829" y="3655"/>
                  <a:pt x="851" y="3655"/>
                </a:cubicBezTo>
                <a:cubicBezTo>
                  <a:pt x="923" y="3655"/>
                  <a:pt x="1075" y="3714"/>
                  <a:pt x="1067" y="3772"/>
                </a:cubicBezTo>
                <a:cubicBezTo>
                  <a:pt x="1034" y="3926"/>
                  <a:pt x="1276" y="3893"/>
                  <a:pt x="1265" y="3970"/>
                </a:cubicBezTo>
                <a:cubicBezTo>
                  <a:pt x="1265" y="3992"/>
                  <a:pt x="1507" y="4080"/>
                  <a:pt x="1507" y="4113"/>
                </a:cubicBezTo>
                <a:cubicBezTo>
                  <a:pt x="1509" y="4096"/>
                  <a:pt x="1519" y="4089"/>
                  <a:pt x="1534" y="4089"/>
                </a:cubicBezTo>
                <a:cubicBezTo>
                  <a:pt x="1585" y="4089"/>
                  <a:pt x="1694" y="4165"/>
                  <a:pt x="1753" y="4165"/>
                </a:cubicBezTo>
                <a:cubicBezTo>
                  <a:pt x="1775" y="4165"/>
                  <a:pt x="1790" y="4154"/>
                  <a:pt x="1793" y="4124"/>
                </a:cubicBezTo>
                <a:cubicBezTo>
                  <a:pt x="1793" y="4130"/>
                  <a:pt x="1816" y="4133"/>
                  <a:pt x="1850" y="4133"/>
                </a:cubicBezTo>
                <a:cubicBezTo>
                  <a:pt x="1936" y="4133"/>
                  <a:pt x="2093" y="4115"/>
                  <a:pt x="2101" y="4091"/>
                </a:cubicBezTo>
                <a:cubicBezTo>
                  <a:pt x="2101" y="4091"/>
                  <a:pt x="2257" y="4340"/>
                  <a:pt x="2292" y="4340"/>
                </a:cubicBezTo>
                <a:cubicBezTo>
                  <a:pt x="2295" y="4340"/>
                  <a:pt x="2298" y="4338"/>
                  <a:pt x="2299" y="4334"/>
                </a:cubicBezTo>
                <a:lnTo>
                  <a:pt x="2299" y="4334"/>
                </a:lnTo>
                <a:cubicBezTo>
                  <a:pt x="2298" y="4337"/>
                  <a:pt x="2300" y="4338"/>
                  <a:pt x="2303" y="4338"/>
                </a:cubicBezTo>
                <a:cubicBezTo>
                  <a:pt x="2334" y="4338"/>
                  <a:pt x="2534" y="4202"/>
                  <a:pt x="2605" y="4202"/>
                </a:cubicBezTo>
                <a:cubicBezTo>
                  <a:pt x="2623" y="4202"/>
                  <a:pt x="2633" y="4211"/>
                  <a:pt x="2629" y="4234"/>
                </a:cubicBezTo>
                <a:lnTo>
                  <a:pt x="2629" y="4234"/>
                </a:lnTo>
                <a:cubicBezTo>
                  <a:pt x="2629" y="4234"/>
                  <a:pt x="2629" y="4233"/>
                  <a:pt x="2630" y="4233"/>
                </a:cubicBezTo>
                <a:cubicBezTo>
                  <a:pt x="2651" y="4233"/>
                  <a:pt x="2859" y="4323"/>
                  <a:pt x="2880" y="4323"/>
                </a:cubicBezTo>
                <a:cubicBezTo>
                  <a:pt x="2881" y="4323"/>
                  <a:pt x="2882" y="4323"/>
                  <a:pt x="2882" y="4322"/>
                </a:cubicBezTo>
                <a:cubicBezTo>
                  <a:pt x="2887" y="4299"/>
                  <a:pt x="2910" y="4289"/>
                  <a:pt x="2940" y="4289"/>
                </a:cubicBezTo>
                <a:cubicBezTo>
                  <a:pt x="3020" y="4289"/>
                  <a:pt x="3154" y="4359"/>
                  <a:pt x="3146" y="4399"/>
                </a:cubicBezTo>
                <a:cubicBezTo>
                  <a:pt x="3146" y="4399"/>
                  <a:pt x="3341" y="4557"/>
                  <a:pt x="3381" y="4557"/>
                </a:cubicBezTo>
                <a:cubicBezTo>
                  <a:pt x="3384" y="4557"/>
                  <a:pt x="3387" y="4556"/>
                  <a:pt x="3387" y="4553"/>
                </a:cubicBezTo>
                <a:cubicBezTo>
                  <a:pt x="3387" y="4557"/>
                  <a:pt x="3391" y="4558"/>
                  <a:pt x="3398" y="4558"/>
                </a:cubicBezTo>
                <a:cubicBezTo>
                  <a:pt x="3450" y="4558"/>
                  <a:pt x="3674" y="4465"/>
                  <a:pt x="3694" y="4465"/>
                </a:cubicBezTo>
                <a:cubicBezTo>
                  <a:pt x="3695" y="4465"/>
                  <a:pt x="3695" y="4465"/>
                  <a:pt x="3695" y="4465"/>
                </a:cubicBezTo>
                <a:cubicBezTo>
                  <a:pt x="3698" y="4436"/>
                  <a:pt x="3719" y="4424"/>
                  <a:pt x="3748" y="4424"/>
                </a:cubicBezTo>
                <a:cubicBezTo>
                  <a:pt x="3828" y="4424"/>
                  <a:pt x="3967" y="4510"/>
                  <a:pt x="3959" y="4542"/>
                </a:cubicBezTo>
                <a:cubicBezTo>
                  <a:pt x="3953" y="4568"/>
                  <a:pt x="3975" y="4575"/>
                  <a:pt x="4010" y="4575"/>
                </a:cubicBezTo>
                <a:cubicBezTo>
                  <a:pt x="4051" y="4575"/>
                  <a:pt x="4110" y="4565"/>
                  <a:pt x="4157" y="4565"/>
                </a:cubicBezTo>
                <a:cubicBezTo>
                  <a:pt x="4206" y="4565"/>
                  <a:pt x="4242" y="4575"/>
                  <a:pt x="4234" y="4619"/>
                </a:cubicBezTo>
                <a:lnTo>
                  <a:pt x="4234" y="4619"/>
                </a:lnTo>
                <a:cubicBezTo>
                  <a:pt x="4238" y="4601"/>
                  <a:pt x="4259" y="4596"/>
                  <a:pt x="4288" y="4596"/>
                </a:cubicBezTo>
                <a:cubicBezTo>
                  <a:pt x="4327" y="4596"/>
                  <a:pt x="4381" y="4605"/>
                  <a:pt x="4428" y="4605"/>
                </a:cubicBezTo>
                <a:cubicBezTo>
                  <a:pt x="4480" y="4605"/>
                  <a:pt x="4523" y="4595"/>
                  <a:pt x="4531" y="4553"/>
                </a:cubicBezTo>
                <a:cubicBezTo>
                  <a:pt x="4553" y="4476"/>
                  <a:pt x="4795" y="4410"/>
                  <a:pt x="4795" y="4399"/>
                </a:cubicBezTo>
                <a:cubicBezTo>
                  <a:pt x="4800" y="4367"/>
                  <a:pt x="4853" y="4362"/>
                  <a:pt x="4914" y="4362"/>
                </a:cubicBezTo>
                <a:cubicBezTo>
                  <a:pt x="4942" y="4362"/>
                  <a:pt x="4972" y="4363"/>
                  <a:pt x="5000" y="4363"/>
                </a:cubicBezTo>
                <a:cubicBezTo>
                  <a:pt x="5053" y="4363"/>
                  <a:pt x="5096" y="4359"/>
                  <a:pt x="5103" y="4335"/>
                </a:cubicBezTo>
                <a:lnTo>
                  <a:pt x="5103" y="4335"/>
                </a:lnTo>
                <a:cubicBezTo>
                  <a:pt x="5100" y="4348"/>
                  <a:pt x="5102" y="4354"/>
                  <a:pt x="5107" y="4354"/>
                </a:cubicBezTo>
                <a:cubicBezTo>
                  <a:pt x="5138" y="4354"/>
                  <a:pt x="5292" y="4137"/>
                  <a:pt x="5301" y="4080"/>
                </a:cubicBezTo>
                <a:cubicBezTo>
                  <a:pt x="5301" y="4080"/>
                  <a:pt x="5302" y="4080"/>
                  <a:pt x="5303" y="4080"/>
                </a:cubicBezTo>
                <a:cubicBezTo>
                  <a:pt x="5326" y="4080"/>
                  <a:pt x="5539" y="4150"/>
                  <a:pt x="5627" y="4150"/>
                </a:cubicBezTo>
                <a:cubicBezTo>
                  <a:pt x="5648" y="4150"/>
                  <a:pt x="5662" y="4146"/>
                  <a:pt x="5664" y="4135"/>
                </a:cubicBezTo>
                <a:lnTo>
                  <a:pt x="5664" y="4135"/>
                </a:lnTo>
                <a:cubicBezTo>
                  <a:pt x="5655" y="4180"/>
                  <a:pt x="5660" y="4198"/>
                  <a:pt x="5673" y="4198"/>
                </a:cubicBezTo>
                <a:cubicBezTo>
                  <a:pt x="5723" y="4198"/>
                  <a:pt x="5889" y="3957"/>
                  <a:pt x="5905" y="3957"/>
                </a:cubicBezTo>
                <a:cubicBezTo>
                  <a:pt x="5905" y="3957"/>
                  <a:pt x="5906" y="3958"/>
                  <a:pt x="5906" y="3959"/>
                </a:cubicBezTo>
                <a:cubicBezTo>
                  <a:pt x="5903" y="3974"/>
                  <a:pt x="5905" y="3981"/>
                  <a:pt x="5910" y="3981"/>
                </a:cubicBezTo>
                <a:cubicBezTo>
                  <a:pt x="5944" y="3981"/>
                  <a:pt x="6114" y="3733"/>
                  <a:pt x="6144" y="3733"/>
                </a:cubicBezTo>
                <a:cubicBezTo>
                  <a:pt x="6149" y="3733"/>
                  <a:pt x="6150" y="3738"/>
                  <a:pt x="6148" y="3750"/>
                </a:cubicBezTo>
                <a:cubicBezTo>
                  <a:pt x="6146" y="3768"/>
                  <a:pt x="6155" y="3775"/>
                  <a:pt x="6171" y="3775"/>
                </a:cubicBezTo>
                <a:cubicBezTo>
                  <a:pt x="6234" y="3775"/>
                  <a:pt x="6399" y="3672"/>
                  <a:pt x="6444" y="3672"/>
                </a:cubicBezTo>
                <a:cubicBezTo>
                  <a:pt x="6452" y="3672"/>
                  <a:pt x="6456" y="3675"/>
                  <a:pt x="6456" y="3682"/>
                </a:cubicBezTo>
                <a:lnTo>
                  <a:pt x="6456" y="3682"/>
                </a:lnTo>
                <a:cubicBezTo>
                  <a:pt x="6457" y="3680"/>
                  <a:pt x="6458" y="3679"/>
                  <a:pt x="6461" y="3679"/>
                </a:cubicBezTo>
                <a:cubicBezTo>
                  <a:pt x="6494" y="3679"/>
                  <a:pt x="6662" y="3825"/>
                  <a:pt x="6708" y="3825"/>
                </a:cubicBezTo>
                <a:cubicBezTo>
                  <a:pt x="6714" y="3825"/>
                  <a:pt x="6718" y="3822"/>
                  <a:pt x="6720" y="3816"/>
                </a:cubicBezTo>
                <a:cubicBezTo>
                  <a:pt x="6720" y="3750"/>
                  <a:pt x="6973" y="3783"/>
                  <a:pt x="6995" y="3695"/>
                </a:cubicBezTo>
                <a:lnTo>
                  <a:pt x="6995" y="3695"/>
                </a:lnTo>
                <a:cubicBezTo>
                  <a:pt x="6989" y="3724"/>
                  <a:pt x="7002" y="3734"/>
                  <a:pt x="7024" y="3734"/>
                </a:cubicBezTo>
                <a:cubicBezTo>
                  <a:pt x="7077" y="3734"/>
                  <a:pt x="7181" y="3679"/>
                  <a:pt x="7227" y="3679"/>
                </a:cubicBezTo>
                <a:cubicBezTo>
                  <a:pt x="7243" y="3679"/>
                  <a:pt x="7252" y="3686"/>
                  <a:pt x="7247" y="3706"/>
                </a:cubicBezTo>
                <a:cubicBezTo>
                  <a:pt x="7247" y="3707"/>
                  <a:pt x="7248" y="3707"/>
                  <a:pt x="7249" y="3707"/>
                </a:cubicBezTo>
                <a:cubicBezTo>
                  <a:pt x="7266" y="3707"/>
                  <a:pt x="7382" y="3665"/>
                  <a:pt x="7454" y="3665"/>
                </a:cubicBezTo>
                <a:cubicBezTo>
                  <a:pt x="7490" y="3665"/>
                  <a:pt x="7515" y="3675"/>
                  <a:pt x="7511" y="3706"/>
                </a:cubicBezTo>
                <a:cubicBezTo>
                  <a:pt x="7491" y="3798"/>
                  <a:pt x="7697" y="3918"/>
                  <a:pt x="7727" y="3918"/>
                </a:cubicBezTo>
                <a:cubicBezTo>
                  <a:pt x="7730" y="3918"/>
                  <a:pt x="7731" y="3917"/>
                  <a:pt x="7731" y="3915"/>
                </a:cubicBezTo>
                <a:cubicBezTo>
                  <a:pt x="7731" y="3906"/>
                  <a:pt x="7934" y="3832"/>
                  <a:pt x="7991" y="3832"/>
                </a:cubicBezTo>
                <a:cubicBezTo>
                  <a:pt x="8001" y="3832"/>
                  <a:pt x="8006" y="3834"/>
                  <a:pt x="8006" y="3838"/>
                </a:cubicBezTo>
                <a:cubicBezTo>
                  <a:pt x="8013" y="3778"/>
                  <a:pt x="8114" y="3734"/>
                  <a:pt x="8187" y="3734"/>
                </a:cubicBezTo>
                <a:cubicBezTo>
                  <a:pt x="8233" y="3734"/>
                  <a:pt x="8268" y="3752"/>
                  <a:pt x="8259" y="3794"/>
                </a:cubicBezTo>
                <a:cubicBezTo>
                  <a:pt x="8347" y="3783"/>
                  <a:pt x="8424" y="3739"/>
                  <a:pt x="8501" y="3684"/>
                </a:cubicBezTo>
                <a:cubicBezTo>
                  <a:pt x="8501" y="3684"/>
                  <a:pt x="8653" y="3815"/>
                  <a:pt x="8727" y="3815"/>
                </a:cubicBezTo>
                <a:cubicBezTo>
                  <a:pt x="8746" y="3815"/>
                  <a:pt x="8760" y="3806"/>
                  <a:pt x="8765" y="3783"/>
                </a:cubicBezTo>
                <a:lnTo>
                  <a:pt x="8765" y="3783"/>
                </a:lnTo>
                <a:cubicBezTo>
                  <a:pt x="8764" y="3788"/>
                  <a:pt x="8765" y="3790"/>
                  <a:pt x="8767" y="3790"/>
                </a:cubicBezTo>
                <a:cubicBezTo>
                  <a:pt x="8790" y="3790"/>
                  <a:pt x="8957" y="3589"/>
                  <a:pt x="8991" y="3589"/>
                </a:cubicBezTo>
                <a:cubicBezTo>
                  <a:pt x="8996" y="3589"/>
                  <a:pt x="8998" y="3593"/>
                  <a:pt x="8997" y="3603"/>
                </a:cubicBezTo>
                <a:lnTo>
                  <a:pt x="8997" y="3603"/>
                </a:lnTo>
                <a:cubicBezTo>
                  <a:pt x="9000" y="3591"/>
                  <a:pt x="9007" y="3586"/>
                  <a:pt x="9018" y="3586"/>
                </a:cubicBezTo>
                <a:cubicBezTo>
                  <a:pt x="9073" y="3586"/>
                  <a:pt x="9212" y="3710"/>
                  <a:pt x="9235" y="3710"/>
                </a:cubicBezTo>
                <a:cubicBezTo>
                  <a:pt x="9237" y="3710"/>
                  <a:pt x="9238" y="3709"/>
                  <a:pt x="9238" y="3706"/>
                </a:cubicBezTo>
                <a:cubicBezTo>
                  <a:pt x="9238" y="3713"/>
                  <a:pt x="9246" y="3716"/>
                  <a:pt x="9259" y="3716"/>
                </a:cubicBezTo>
                <a:cubicBezTo>
                  <a:pt x="9332" y="3716"/>
                  <a:pt x="9568" y="3629"/>
                  <a:pt x="9568" y="3629"/>
                </a:cubicBezTo>
                <a:cubicBezTo>
                  <a:pt x="9568" y="3627"/>
                  <a:pt x="9569" y="3626"/>
                  <a:pt x="9570" y="3626"/>
                </a:cubicBezTo>
                <a:cubicBezTo>
                  <a:pt x="9594" y="3626"/>
                  <a:pt x="9788" y="3849"/>
                  <a:pt x="9788" y="3849"/>
                </a:cubicBezTo>
                <a:cubicBezTo>
                  <a:pt x="9788" y="3856"/>
                  <a:pt x="9911" y="3876"/>
                  <a:pt x="10004" y="3876"/>
                </a:cubicBezTo>
                <a:cubicBezTo>
                  <a:pt x="10058" y="3876"/>
                  <a:pt x="10103" y="3870"/>
                  <a:pt x="10107" y="3849"/>
                </a:cubicBezTo>
                <a:cubicBezTo>
                  <a:pt x="10108" y="3840"/>
                  <a:pt x="10112" y="3836"/>
                  <a:pt x="10119" y="3836"/>
                </a:cubicBezTo>
                <a:cubicBezTo>
                  <a:pt x="10166" y="3836"/>
                  <a:pt x="10327" y="4049"/>
                  <a:pt x="10327" y="4058"/>
                </a:cubicBezTo>
                <a:cubicBezTo>
                  <a:pt x="10323" y="4077"/>
                  <a:pt x="10346" y="4084"/>
                  <a:pt x="10380" y="4084"/>
                </a:cubicBezTo>
                <a:cubicBezTo>
                  <a:pt x="10463" y="4084"/>
                  <a:pt x="10616" y="4041"/>
                  <a:pt x="10624" y="4025"/>
                </a:cubicBezTo>
                <a:cubicBezTo>
                  <a:pt x="10624" y="4023"/>
                  <a:pt x="10627" y="4021"/>
                  <a:pt x="10634" y="4021"/>
                </a:cubicBezTo>
                <a:cubicBezTo>
                  <a:pt x="10682" y="4021"/>
                  <a:pt x="10877" y="4082"/>
                  <a:pt x="10877" y="4091"/>
                </a:cubicBezTo>
                <a:cubicBezTo>
                  <a:pt x="10878" y="4083"/>
                  <a:pt x="10885" y="4080"/>
                  <a:pt x="10894" y="4080"/>
                </a:cubicBezTo>
                <a:cubicBezTo>
                  <a:pt x="10954" y="4080"/>
                  <a:pt x="11140" y="4203"/>
                  <a:pt x="11140" y="4212"/>
                </a:cubicBezTo>
                <a:cubicBezTo>
                  <a:pt x="11140" y="4208"/>
                  <a:pt x="11153" y="4206"/>
                  <a:pt x="11172" y="4206"/>
                </a:cubicBezTo>
                <a:cubicBezTo>
                  <a:pt x="11225" y="4206"/>
                  <a:pt x="11331" y="4219"/>
                  <a:pt x="11384" y="4219"/>
                </a:cubicBezTo>
                <a:cubicBezTo>
                  <a:pt x="11403" y="4219"/>
                  <a:pt x="11415" y="4217"/>
                  <a:pt x="11415" y="4212"/>
                </a:cubicBezTo>
                <a:cubicBezTo>
                  <a:pt x="11422" y="4145"/>
                  <a:pt x="11522" y="4135"/>
                  <a:pt x="11600" y="4135"/>
                </a:cubicBezTo>
                <a:cubicBezTo>
                  <a:pt x="11633" y="4135"/>
                  <a:pt x="11661" y="4137"/>
                  <a:pt x="11677" y="4137"/>
                </a:cubicBezTo>
                <a:cubicBezTo>
                  <a:pt x="11686" y="4137"/>
                  <a:pt x="11690" y="4137"/>
                  <a:pt x="11690" y="4135"/>
                </a:cubicBezTo>
                <a:cubicBezTo>
                  <a:pt x="11690" y="4140"/>
                  <a:pt x="11749" y="4150"/>
                  <a:pt x="11812" y="4150"/>
                </a:cubicBezTo>
                <a:cubicBezTo>
                  <a:pt x="11883" y="4150"/>
                  <a:pt x="11959" y="4138"/>
                  <a:pt x="11965" y="4091"/>
                </a:cubicBezTo>
                <a:lnTo>
                  <a:pt x="12042" y="0"/>
                </a:lnTo>
                <a:close/>
                <a:moveTo>
                  <a:pt x="4234" y="4619"/>
                </a:moveTo>
                <a:cubicBezTo>
                  <a:pt x="4234" y="4619"/>
                  <a:pt x="4234" y="4619"/>
                  <a:pt x="4234" y="4619"/>
                </a:cubicBezTo>
                <a:cubicBezTo>
                  <a:pt x="4234" y="4619"/>
                  <a:pt x="4234" y="4619"/>
                  <a:pt x="4234" y="4619"/>
                </a:cubicBezTo>
                <a:close/>
              </a:path>
            </a:pathLst>
          </a:custGeom>
          <a:solidFill>
            <a:schemeClr val="dk2"/>
          </a:solidFill>
          <a:ln>
            <a:noFill/>
          </a:ln>
          <a:effectLst>
            <a:outerShdw blurRad="57150"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1263550" y="705450"/>
            <a:ext cx="5870241" cy="3732588"/>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3"/>
          <p:cNvGrpSpPr/>
          <p:nvPr/>
        </p:nvGrpSpPr>
        <p:grpSpPr>
          <a:xfrm>
            <a:off x="8053035" y="4040767"/>
            <a:ext cx="755486" cy="704111"/>
            <a:chOff x="8053035" y="4040767"/>
            <a:chExt cx="755486" cy="704111"/>
          </a:xfrm>
        </p:grpSpPr>
        <p:sp>
          <p:nvSpPr>
            <p:cNvPr id="29" name="Google Shape;29;p3"/>
            <p:cNvSpPr/>
            <p:nvPr/>
          </p:nvSpPr>
          <p:spPr>
            <a:xfrm>
              <a:off x="8053035" y="4040767"/>
              <a:ext cx="755486" cy="704111"/>
            </a:xfrm>
            <a:custGeom>
              <a:avLst/>
              <a:gdLst/>
              <a:ahLst/>
              <a:cxnLst/>
              <a:rect l="l" t="t" r="r" b="b"/>
              <a:pathLst>
                <a:path w="9382" h="8744" extrusionOk="0">
                  <a:moveTo>
                    <a:pt x="7380" y="0"/>
                  </a:moveTo>
                  <a:lnTo>
                    <a:pt x="1078" y="572"/>
                  </a:lnTo>
                  <a:lnTo>
                    <a:pt x="0" y="5235"/>
                  </a:lnTo>
                  <a:lnTo>
                    <a:pt x="1221" y="8743"/>
                  </a:lnTo>
                  <a:lnTo>
                    <a:pt x="8094" y="7808"/>
                  </a:lnTo>
                  <a:cubicBezTo>
                    <a:pt x="8094" y="7808"/>
                    <a:pt x="9381" y="3080"/>
                    <a:pt x="9381" y="2860"/>
                  </a:cubicBezTo>
                  <a:cubicBezTo>
                    <a:pt x="9381" y="2640"/>
                    <a:pt x="7380" y="0"/>
                    <a:pt x="7380" y="0"/>
                  </a:cubicBezTo>
                  <a:close/>
                </a:path>
              </a:pathLst>
            </a:custGeom>
            <a:solidFill>
              <a:schemeClr val="dk2"/>
            </a:solidFill>
            <a:ln>
              <a:noFill/>
            </a:ln>
            <a:effectLst>
              <a:outerShdw blurRad="57150" dist="19050" dir="138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8194677" y="4217839"/>
              <a:ext cx="507549" cy="357853"/>
            </a:xfrm>
            <a:custGeom>
              <a:avLst/>
              <a:gdLst/>
              <a:ahLst/>
              <a:cxnLst/>
              <a:rect l="l" t="t" r="r" b="b"/>
              <a:pathLst>
                <a:path w="6303" h="4444" extrusionOk="0">
                  <a:moveTo>
                    <a:pt x="4048" y="463"/>
                  </a:moveTo>
                  <a:cubicBezTo>
                    <a:pt x="4235" y="463"/>
                    <a:pt x="4323" y="793"/>
                    <a:pt x="4323" y="1452"/>
                  </a:cubicBezTo>
                  <a:cubicBezTo>
                    <a:pt x="4323" y="1507"/>
                    <a:pt x="4323" y="1573"/>
                    <a:pt x="4312" y="1628"/>
                  </a:cubicBezTo>
                  <a:cubicBezTo>
                    <a:pt x="4081" y="1441"/>
                    <a:pt x="3949" y="1167"/>
                    <a:pt x="3938" y="870"/>
                  </a:cubicBezTo>
                  <a:cubicBezTo>
                    <a:pt x="3938" y="595"/>
                    <a:pt x="3971" y="463"/>
                    <a:pt x="4048" y="463"/>
                  </a:cubicBezTo>
                  <a:close/>
                  <a:moveTo>
                    <a:pt x="4094" y="0"/>
                  </a:moveTo>
                  <a:cubicBezTo>
                    <a:pt x="3863" y="0"/>
                    <a:pt x="3636" y="120"/>
                    <a:pt x="3509" y="320"/>
                  </a:cubicBezTo>
                  <a:cubicBezTo>
                    <a:pt x="3366" y="540"/>
                    <a:pt x="3289" y="804"/>
                    <a:pt x="3300" y="1079"/>
                  </a:cubicBezTo>
                  <a:cubicBezTo>
                    <a:pt x="3289" y="1354"/>
                    <a:pt x="3377" y="1617"/>
                    <a:pt x="3542" y="1848"/>
                  </a:cubicBezTo>
                  <a:cubicBezTo>
                    <a:pt x="3707" y="2079"/>
                    <a:pt x="3949" y="2233"/>
                    <a:pt x="4224" y="2299"/>
                  </a:cubicBezTo>
                  <a:cubicBezTo>
                    <a:pt x="4158" y="2684"/>
                    <a:pt x="4026" y="3058"/>
                    <a:pt x="3850" y="3399"/>
                  </a:cubicBezTo>
                  <a:cubicBezTo>
                    <a:pt x="3696" y="3707"/>
                    <a:pt x="3498" y="3850"/>
                    <a:pt x="3267" y="3850"/>
                  </a:cubicBezTo>
                  <a:cubicBezTo>
                    <a:pt x="3102" y="3850"/>
                    <a:pt x="2970" y="3729"/>
                    <a:pt x="2827" y="3487"/>
                  </a:cubicBezTo>
                  <a:cubicBezTo>
                    <a:pt x="2684" y="3212"/>
                    <a:pt x="2596" y="2904"/>
                    <a:pt x="2585" y="2596"/>
                  </a:cubicBezTo>
                  <a:cubicBezTo>
                    <a:pt x="2772" y="2101"/>
                    <a:pt x="2882" y="1595"/>
                    <a:pt x="2904" y="1068"/>
                  </a:cubicBezTo>
                  <a:cubicBezTo>
                    <a:pt x="2915" y="969"/>
                    <a:pt x="2904" y="870"/>
                    <a:pt x="2860" y="782"/>
                  </a:cubicBezTo>
                  <a:cubicBezTo>
                    <a:pt x="2833" y="745"/>
                    <a:pt x="2798" y="724"/>
                    <a:pt x="2756" y="724"/>
                  </a:cubicBezTo>
                  <a:cubicBezTo>
                    <a:pt x="2747" y="724"/>
                    <a:pt x="2738" y="725"/>
                    <a:pt x="2728" y="727"/>
                  </a:cubicBezTo>
                  <a:cubicBezTo>
                    <a:pt x="2530" y="727"/>
                    <a:pt x="2354" y="859"/>
                    <a:pt x="2211" y="1123"/>
                  </a:cubicBezTo>
                  <a:cubicBezTo>
                    <a:pt x="2068" y="1365"/>
                    <a:pt x="1980" y="1628"/>
                    <a:pt x="1925" y="1903"/>
                  </a:cubicBezTo>
                  <a:cubicBezTo>
                    <a:pt x="1871" y="2145"/>
                    <a:pt x="1849" y="2387"/>
                    <a:pt x="1849" y="2640"/>
                  </a:cubicBezTo>
                  <a:cubicBezTo>
                    <a:pt x="1849" y="2849"/>
                    <a:pt x="1871" y="3069"/>
                    <a:pt x="1914" y="3278"/>
                  </a:cubicBezTo>
                  <a:cubicBezTo>
                    <a:pt x="1673" y="3663"/>
                    <a:pt x="1486" y="3850"/>
                    <a:pt x="1321" y="3850"/>
                  </a:cubicBezTo>
                  <a:cubicBezTo>
                    <a:pt x="1167" y="3850"/>
                    <a:pt x="1035" y="3718"/>
                    <a:pt x="958" y="3443"/>
                  </a:cubicBezTo>
                  <a:cubicBezTo>
                    <a:pt x="870" y="3124"/>
                    <a:pt x="826" y="2805"/>
                    <a:pt x="826" y="2475"/>
                  </a:cubicBezTo>
                  <a:cubicBezTo>
                    <a:pt x="826" y="2112"/>
                    <a:pt x="848" y="1881"/>
                    <a:pt x="903" y="1793"/>
                  </a:cubicBezTo>
                  <a:cubicBezTo>
                    <a:pt x="1090" y="1365"/>
                    <a:pt x="1200" y="914"/>
                    <a:pt x="1233" y="463"/>
                  </a:cubicBezTo>
                  <a:cubicBezTo>
                    <a:pt x="1233" y="320"/>
                    <a:pt x="1178" y="243"/>
                    <a:pt x="1057" y="243"/>
                  </a:cubicBezTo>
                  <a:cubicBezTo>
                    <a:pt x="903" y="276"/>
                    <a:pt x="749" y="342"/>
                    <a:pt x="628" y="430"/>
                  </a:cubicBezTo>
                  <a:cubicBezTo>
                    <a:pt x="485" y="507"/>
                    <a:pt x="364" y="595"/>
                    <a:pt x="265" y="705"/>
                  </a:cubicBezTo>
                  <a:cubicBezTo>
                    <a:pt x="89" y="1024"/>
                    <a:pt x="1" y="1628"/>
                    <a:pt x="1" y="2519"/>
                  </a:cubicBezTo>
                  <a:cubicBezTo>
                    <a:pt x="1" y="3806"/>
                    <a:pt x="331" y="4444"/>
                    <a:pt x="1002" y="4444"/>
                  </a:cubicBezTo>
                  <a:cubicBezTo>
                    <a:pt x="1354" y="4444"/>
                    <a:pt x="1695" y="4202"/>
                    <a:pt x="2013" y="3718"/>
                  </a:cubicBezTo>
                  <a:cubicBezTo>
                    <a:pt x="2200" y="4202"/>
                    <a:pt x="2508" y="4444"/>
                    <a:pt x="2915" y="4444"/>
                  </a:cubicBezTo>
                  <a:cubicBezTo>
                    <a:pt x="3333" y="4444"/>
                    <a:pt x="3674" y="4246"/>
                    <a:pt x="3949" y="3850"/>
                  </a:cubicBezTo>
                  <a:cubicBezTo>
                    <a:pt x="4246" y="3399"/>
                    <a:pt x="4444" y="2893"/>
                    <a:pt x="4554" y="2365"/>
                  </a:cubicBezTo>
                  <a:cubicBezTo>
                    <a:pt x="4566" y="2365"/>
                    <a:pt x="4579" y="2366"/>
                    <a:pt x="4592" y="2366"/>
                  </a:cubicBezTo>
                  <a:cubicBezTo>
                    <a:pt x="5183" y="2366"/>
                    <a:pt x="5750" y="2114"/>
                    <a:pt x="6148" y="1661"/>
                  </a:cubicBezTo>
                  <a:cubicBezTo>
                    <a:pt x="6225" y="1584"/>
                    <a:pt x="6291" y="1485"/>
                    <a:pt x="6302" y="1376"/>
                  </a:cubicBezTo>
                  <a:cubicBezTo>
                    <a:pt x="6302" y="1299"/>
                    <a:pt x="6280" y="1255"/>
                    <a:pt x="6225" y="1255"/>
                  </a:cubicBezTo>
                  <a:cubicBezTo>
                    <a:pt x="6170" y="1255"/>
                    <a:pt x="6071" y="1321"/>
                    <a:pt x="5928" y="1474"/>
                  </a:cubicBezTo>
                  <a:cubicBezTo>
                    <a:pt x="5687" y="1738"/>
                    <a:pt x="5357" y="1892"/>
                    <a:pt x="4994" y="1903"/>
                  </a:cubicBezTo>
                  <a:cubicBezTo>
                    <a:pt x="4873" y="1903"/>
                    <a:pt x="4752" y="1881"/>
                    <a:pt x="4642" y="1837"/>
                  </a:cubicBezTo>
                  <a:cubicBezTo>
                    <a:pt x="4664" y="1617"/>
                    <a:pt x="4675" y="1408"/>
                    <a:pt x="4675" y="1189"/>
                  </a:cubicBezTo>
                  <a:cubicBezTo>
                    <a:pt x="4675" y="397"/>
                    <a:pt x="4488" y="1"/>
                    <a:pt x="4125" y="1"/>
                  </a:cubicBezTo>
                  <a:cubicBezTo>
                    <a:pt x="4115" y="0"/>
                    <a:pt x="4105" y="0"/>
                    <a:pt x="40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 name="Google Shape;31;p3"/>
          <p:cNvSpPr txBox="1">
            <a:spLocks noGrp="1"/>
          </p:cNvSpPr>
          <p:nvPr>
            <p:ph type="title"/>
          </p:nvPr>
        </p:nvSpPr>
        <p:spPr>
          <a:xfrm>
            <a:off x="713225" y="2003113"/>
            <a:ext cx="3320700" cy="14160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SzPts val="3700"/>
              <a:buNone/>
              <a:defRPr sz="5000"/>
            </a:lvl1pPr>
            <a:lvl2pPr lvl="1" algn="ctr">
              <a:spcBef>
                <a:spcPts val="0"/>
              </a:spcBef>
              <a:spcAft>
                <a:spcPts val="0"/>
              </a:spcAft>
              <a:buSzPts val="3700"/>
              <a:buNone/>
              <a:defRPr sz="3700"/>
            </a:lvl2pPr>
            <a:lvl3pPr lvl="2" algn="ctr">
              <a:spcBef>
                <a:spcPts val="0"/>
              </a:spcBef>
              <a:spcAft>
                <a:spcPts val="0"/>
              </a:spcAft>
              <a:buSzPts val="3700"/>
              <a:buNone/>
              <a:defRPr sz="3700"/>
            </a:lvl3pPr>
            <a:lvl4pPr lvl="3" algn="ctr">
              <a:spcBef>
                <a:spcPts val="0"/>
              </a:spcBef>
              <a:spcAft>
                <a:spcPts val="0"/>
              </a:spcAft>
              <a:buSzPts val="3700"/>
              <a:buNone/>
              <a:defRPr sz="3700"/>
            </a:lvl4pPr>
            <a:lvl5pPr lvl="4" algn="ctr">
              <a:spcBef>
                <a:spcPts val="0"/>
              </a:spcBef>
              <a:spcAft>
                <a:spcPts val="0"/>
              </a:spcAft>
              <a:buSzPts val="3700"/>
              <a:buNone/>
              <a:defRPr sz="3700"/>
            </a:lvl5pPr>
            <a:lvl6pPr lvl="5" algn="ctr">
              <a:spcBef>
                <a:spcPts val="0"/>
              </a:spcBef>
              <a:spcAft>
                <a:spcPts val="0"/>
              </a:spcAft>
              <a:buSzPts val="3700"/>
              <a:buNone/>
              <a:defRPr sz="3700"/>
            </a:lvl6pPr>
            <a:lvl7pPr lvl="6" algn="ctr">
              <a:spcBef>
                <a:spcPts val="0"/>
              </a:spcBef>
              <a:spcAft>
                <a:spcPts val="0"/>
              </a:spcAft>
              <a:buSzPts val="3700"/>
              <a:buNone/>
              <a:defRPr sz="3700"/>
            </a:lvl7pPr>
            <a:lvl8pPr lvl="7" algn="ctr">
              <a:spcBef>
                <a:spcPts val="0"/>
              </a:spcBef>
              <a:spcAft>
                <a:spcPts val="0"/>
              </a:spcAft>
              <a:buSzPts val="3700"/>
              <a:buNone/>
              <a:defRPr sz="3700"/>
            </a:lvl8pPr>
            <a:lvl9pPr lvl="8" algn="ctr">
              <a:spcBef>
                <a:spcPts val="0"/>
              </a:spcBef>
              <a:spcAft>
                <a:spcPts val="0"/>
              </a:spcAft>
              <a:buSzPts val="3700"/>
              <a:buNone/>
              <a:defRPr sz="3700"/>
            </a:lvl9pPr>
          </a:lstStyle>
          <a:p>
            <a:endParaRPr/>
          </a:p>
        </p:txBody>
      </p:sp>
      <p:sp>
        <p:nvSpPr>
          <p:cNvPr id="32" name="Google Shape;32;p3"/>
          <p:cNvSpPr txBox="1">
            <a:spLocks noGrp="1"/>
          </p:cNvSpPr>
          <p:nvPr>
            <p:ph type="subTitle" idx="1"/>
          </p:nvPr>
        </p:nvSpPr>
        <p:spPr>
          <a:xfrm>
            <a:off x="713225" y="3395050"/>
            <a:ext cx="2894700" cy="73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3" name="Google Shape;33;p3"/>
          <p:cNvSpPr txBox="1">
            <a:spLocks noGrp="1"/>
          </p:cNvSpPr>
          <p:nvPr>
            <p:ph type="title" idx="2" hasCustomPrompt="1"/>
          </p:nvPr>
        </p:nvSpPr>
        <p:spPr>
          <a:xfrm>
            <a:off x="820425" y="1277600"/>
            <a:ext cx="914700" cy="54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700">
                <a:solidFill>
                  <a:schemeClr val="dk1"/>
                </a:solidFill>
              </a:defRPr>
            </a:lvl1pPr>
            <a:lvl2pPr lvl="1" algn="ctr" rtl="0">
              <a:spcBef>
                <a:spcPts val="0"/>
              </a:spcBef>
              <a:spcAft>
                <a:spcPts val="0"/>
              </a:spcAft>
              <a:buSzPts val="4800"/>
              <a:buNone/>
              <a:defRPr sz="4800" b="0"/>
            </a:lvl2pPr>
            <a:lvl3pPr lvl="2" algn="ctr" rtl="0">
              <a:spcBef>
                <a:spcPts val="0"/>
              </a:spcBef>
              <a:spcAft>
                <a:spcPts val="0"/>
              </a:spcAft>
              <a:buSzPts val="4800"/>
              <a:buNone/>
              <a:defRPr sz="4800" b="0"/>
            </a:lvl3pPr>
            <a:lvl4pPr lvl="3" algn="ctr" rtl="0">
              <a:spcBef>
                <a:spcPts val="0"/>
              </a:spcBef>
              <a:spcAft>
                <a:spcPts val="0"/>
              </a:spcAft>
              <a:buSzPts val="4800"/>
              <a:buNone/>
              <a:defRPr sz="4800" b="0"/>
            </a:lvl4pPr>
            <a:lvl5pPr lvl="4" algn="ctr" rtl="0">
              <a:spcBef>
                <a:spcPts val="0"/>
              </a:spcBef>
              <a:spcAft>
                <a:spcPts val="0"/>
              </a:spcAft>
              <a:buSzPts val="4800"/>
              <a:buNone/>
              <a:defRPr sz="4800" b="0"/>
            </a:lvl5pPr>
            <a:lvl6pPr lvl="5" algn="ctr" rtl="0">
              <a:spcBef>
                <a:spcPts val="0"/>
              </a:spcBef>
              <a:spcAft>
                <a:spcPts val="0"/>
              </a:spcAft>
              <a:buSzPts val="4800"/>
              <a:buNone/>
              <a:defRPr sz="4800" b="0"/>
            </a:lvl6pPr>
            <a:lvl7pPr lvl="6" algn="ctr" rtl="0">
              <a:spcBef>
                <a:spcPts val="0"/>
              </a:spcBef>
              <a:spcAft>
                <a:spcPts val="0"/>
              </a:spcAft>
              <a:buSzPts val="4800"/>
              <a:buNone/>
              <a:defRPr sz="4800" b="0"/>
            </a:lvl7pPr>
            <a:lvl8pPr lvl="7" algn="ctr" rtl="0">
              <a:spcBef>
                <a:spcPts val="0"/>
              </a:spcBef>
              <a:spcAft>
                <a:spcPts val="0"/>
              </a:spcAft>
              <a:buSzPts val="4800"/>
              <a:buNone/>
              <a:defRPr sz="4800" b="0"/>
            </a:lvl8pPr>
            <a:lvl9pPr lvl="8" algn="ctr" rtl="0">
              <a:spcBef>
                <a:spcPts val="0"/>
              </a:spcBef>
              <a:spcAft>
                <a:spcPts val="0"/>
              </a:spcAft>
              <a:buSzPts val="4800"/>
              <a:buNone/>
              <a:defRPr sz="4800" b="0"/>
            </a:lvl9pPr>
          </a:lstStyle>
          <a:p>
            <a:r>
              <a:t>xx%</a:t>
            </a:r>
          </a:p>
        </p:txBody>
      </p:sp>
      <p:sp>
        <p:nvSpPr>
          <p:cNvPr id="34" name="Google Shape;34;p3"/>
          <p:cNvSpPr>
            <a:spLocks noGrp="1"/>
          </p:cNvSpPr>
          <p:nvPr>
            <p:ph type="pic" idx="3"/>
          </p:nvPr>
        </p:nvSpPr>
        <p:spPr>
          <a:xfrm rot="102589">
            <a:off x="6412735" y="452446"/>
            <a:ext cx="2071222" cy="2717407"/>
          </a:xfrm>
          <a:prstGeom prst="rect">
            <a:avLst/>
          </a:prstGeom>
          <a:noFill/>
          <a:ln w="114300" cap="flat" cmpd="sng">
            <a:solidFill>
              <a:schemeClr val="lt1"/>
            </a:solidFill>
            <a:prstDash val="solid"/>
            <a:miter lim="8000"/>
            <a:headEnd type="none" w="sm" len="sm"/>
            <a:tailEnd type="none" w="sm" len="sm"/>
          </a:ln>
          <a:effectLst>
            <a:outerShdw blurRad="85725" dist="57150" dir="1440000" algn="bl" rotWithShape="0">
              <a:srgbClr val="000000">
                <a:alpha val="29000"/>
              </a:srgbClr>
            </a:outerShdw>
          </a:effectLst>
        </p:spPr>
      </p:sp>
      <p:sp>
        <p:nvSpPr>
          <p:cNvPr id="35" name="Google Shape;35;p3"/>
          <p:cNvSpPr>
            <a:spLocks noGrp="1"/>
          </p:cNvSpPr>
          <p:nvPr>
            <p:ph type="pic" idx="4"/>
          </p:nvPr>
        </p:nvSpPr>
        <p:spPr>
          <a:xfrm rot="-456203">
            <a:off x="5155814" y="2161158"/>
            <a:ext cx="2339873" cy="2340170"/>
          </a:xfrm>
          <a:prstGeom prst="rect">
            <a:avLst/>
          </a:prstGeom>
          <a:noFill/>
          <a:ln w="114300" cap="flat" cmpd="sng">
            <a:solidFill>
              <a:schemeClr val="lt1"/>
            </a:solidFill>
            <a:prstDash val="solid"/>
            <a:miter lim="8000"/>
            <a:headEnd type="none" w="sm" len="sm"/>
            <a:tailEnd type="none" w="sm" len="sm"/>
          </a:ln>
          <a:effectLst>
            <a:outerShdw blurRad="85725" dist="57150" dir="1440000" algn="bl" rotWithShape="0">
              <a:srgbClr val="000000">
                <a:alpha val="29000"/>
              </a:srgbClr>
            </a:outerShdw>
          </a:effectLst>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grpSp>
        <p:nvGrpSpPr>
          <p:cNvPr id="74" name="Google Shape;74;p7"/>
          <p:cNvGrpSpPr/>
          <p:nvPr/>
        </p:nvGrpSpPr>
        <p:grpSpPr>
          <a:xfrm>
            <a:off x="0" y="0"/>
            <a:ext cx="9144003" cy="5143501"/>
            <a:chOff x="0" y="0"/>
            <a:chExt cx="9144003" cy="5143501"/>
          </a:xfrm>
        </p:grpSpPr>
        <p:pic>
          <p:nvPicPr>
            <p:cNvPr id="75" name="Google Shape;75;p7"/>
            <p:cNvPicPr preferRelativeResize="0"/>
            <p:nvPr/>
          </p:nvPicPr>
          <p:blipFill>
            <a:blip r:embed="rId2">
              <a:alphaModFix/>
            </a:blip>
            <a:stretch>
              <a:fillRect/>
            </a:stretch>
          </p:blipFill>
          <p:spPr>
            <a:xfrm>
              <a:off x="0" y="0"/>
              <a:ext cx="9144003" cy="5143501"/>
            </a:xfrm>
            <a:prstGeom prst="rect">
              <a:avLst/>
            </a:prstGeom>
            <a:noFill/>
            <a:ln>
              <a:noFill/>
            </a:ln>
          </p:spPr>
        </p:pic>
        <p:sp>
          <p:nvSpPr>
            <p:cNvPr id="76" name="Google Shape;76;p7"/>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 name="Google Shape;77;p7"/>
          <p:cNvGrpSpPr/>
          <p:nvPr/>
        </p:nvGrpSpPr>
        <p:grpSpPr>
          <a:xfrm>
            <a:off x="-15325" y="322765"/>
            <a:ext cx="8836701" cy="4519560"/>
            <a:chOff x="-15325" y="322765"/>
            <a:chExt cx="8836701" cy="4519560"/>
          </a:xfrm>
        </p:grpSpPr>
        <p:sp>
          <p:nvSpPr>
            <p:cNvPr id="78" name="Google Shape;78;p7"/>
            <p:cNvSpPr/>
            <p:nvPr/>
          </p:nvSpPr>
          <p:spPr>
            <a:xfrm>
              <a:off x="2232339" y="322765"/>
              <a:ext cx="6589037" cy="4497920"/>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7"/>
            <p:cNvSpPr/>
            <p:nvPr/>
          </p:nvSpPr>
          <p:spPr>
            <a:xfrm>
              <a:off x="-15325" y="337125"/>
              <a:ext cx="7370750" cy="4505200"/>
            </a:xfrm>
            <a:custGeom>
              <a:avLst/>
              <a:gdLst/>
              <a:ahLst/>
              <a:cxnLst/>
              <a:rect l="l" t="t" r="r" b="b"/>
              <a:pathLst>
                <a:path w="294830" h="180208" extrusionOk="0">
                  <a:moveTo>
                    <a:pt x="90936" y="179339"/>
                  </a:moveTo>
                  <a:lnTo>
                    <a:pt x="0" y="180208"/>
                  </a:lnTo>
                  <a:lnTo>
                    <a:pt x="456" y="1621"/>
                  </a:lnTo>
                  <a:lnTo>
                    <a:pt x="294830" y="0"/>
                  </a:lnTo>
                  <a:close/>
                </a:path>
              </a:pathLst>
            </a:custGeom>
            <a:solidFill>
              <a:schemeClr val="dk2"/>
            </a:solidFill>
            <a:ln>
              <a:noFill/>
            </a:ln>
            <a:effectLst>
              <a:outerShdw blurRad="85725" dist="57150" dir="1440000" algn="bl" rotWithShape="0">
                <a:srgbClr val="000000">
                  <a:alpha val="29000"/>
                </a:srgbClr>
              </a:outerShdw>
            </a:effectLst>
          </p:spPr>
        </p:sp>
        <p:sp>
          <p:nvSpPr>
            <p:cNvPr id="80" name="Google Shape;80;p7"/>
            <p:cNvSpPr/>
            <p:nvPr/>
          </p:nvSpPr>
          <p:spPr>
            <a:xfrm>
              <a:off x="1241775" y="331600"/>
              <a:ext cx="6319300" cy="4489250"/>
            </a:xfrm>
            <a:custGeom>
              <a:avLst/>
              <a:gdLst/>
              <a:ahLst/>
              <a:cxnLst/>
              <a:rect l="l" t="t" r="r" b="b"/>
              <a:pathLst>
                <a:path w="252772" h="179570" extrusionOk="0">
                  <a:moveTo>
                    <a:pt x="39769" y="179570"/>
                  </a:moveTo>
                  <a:lnTo>
                    <a:pt x="49291" y="179445"/>
                  </a:lnTo>
                  <a:lnTo>
                    <a:pt x="252772" y="0"/>
                  </a:lnTo>
                  <a:lnTo>
                    <a:pt x="203789" y="452"/>
                  </a:lnTo>
                  <a:lnTo>
                    <a:pt x="189653" y="21167"/>
                  </a:lnTo>
                  <a:lnTo>
                    <a:pt x="0" y="129540"/>
                  </a:lnTo>
                  <a:close/>
                </a:path>
              </a:pathLst>
            </a:custGeom>
            <a:solidFill>
              <a:schemeClr val="dk2"/>
            </a:solidFill>
            <a:ln>
              <a:noFill/>
            </a:ln>
          </p:spPr>
        </p:sp>
      </p:grpSp>
      <p:sp>
        <p:nvSpPr>
          <p:cNvPr id="81" name="Google Shape;81;p7"/>
          <p:cNvSpPr txBox="1">
            <a:spLocks noGrp="1"/>
          </p:cNvSpPr>
          <p:nvPr>
            <p:ph type="title"/>
          </p:nvPr>
        </p:nvSpPr>
        <p:spPr>
          <a:xfrm>
            <a:off x="6044150" y="1166975"/>
            <a:ext cx="2069100" cy="1680900"/>
          </a:xfrm>
          <a:prstGeom prst="rect">
            <a:avLst/>
          </a:prstGeom>
        </p:spPr>
        <p:txBody>
          <a:bodyPr spcFirstLastPara="1" wrap="square" lIns="91425" tIns="91425" rIns="91425" bIns="91425" anchor="t" anchorCtr="0">
            <a:noAutofit/>
          </a:bodyPr>
          <a:lstStyle>
            <a:lvl1pPr lvl="0" algn="r" rtl="0">
              <a:lnSpc>
                <a:spcPct val="90000"/>
              </a:lnSpc>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82" name="Google Shape;82;p7"/>
          <p:cNvSpPr txBox="1">
            <a:spLocks noGrp="1"/>
          </p:cNvSpPr>
          <p:nvPr>
            <p:ph type="subTitle" idx="1"/>
          </p:nvPr>
        </p:nvSpPr>
        <p:spPr>
          <a:xfrm>
            <a:off x="5418175" y="2937150"/>
            <a:ext cx="2695200" cy="1169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83" name="Google Shape;83;p7"/>
          <p:cNvSpPr>
            <a:spLocks noGrp="1"/>
          </p:cNvSpPr>
          <p:nvPr>
            <p:ph type="pic" idx="2"/>
          </p:nvPr>
        </p:nvSpPr>
        <p:spPr>
          <a:xfrm rot="-101887">
            <a:off x="842260" y="914465"/>
            <a:ext cx="3988752" cy="3314661"/>
          </a:xfrm>
          <a:prstGeom prst="rect">
            <a:avLst/>
          </a:prstGeom>
          <a:noFill/>
          <a:ln w="114300" cap="flat" cmpd="sng">
            <a:solidFill>
              <a:schemeClr val="lt1"/>
            </a:solidFill>
            <a:prstDash val="solid"/>
            <a:miter lim="8000"/>
            <a:headEnd type="none" w="sm" len="sm"/>
            <a:tailEnd type="none" w="sm" len="sm"/>
          </a:ln>
          <a:effectLst>
            <a:outerShdw blurRad="85725" dist="57150" dir="1440000" algn="bl" rotWithShape="0">
              <a:srgbClr val="000000">
                <a:alpha val="29000"/>
              </a:srgbClr>
            </a:outerShdw>
          </a:effectLst>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4"/>
        <p:cNvGrpSpPr/>
        <p:nvPr/>
      </p:nvGrpSpPr>
      <p:grpSpPr>
        <a:xfrm>
          <a:off x="0" y="0"/>
          <a:ext cx="0" cy="0"/>
          <a:chOff x="0" y="0"/>
          <a:chExt cx="0" cy="0"/>
        </a:xfrm>
      </p:grpSpPr>
      <p:grpSp>
        <p:nvGrpSpPr>
          <p:cNvPr id="95" name="Google Shape;95;p9"/>
          <p:cNvGrpSpPr/>
          <p:nvPr/>
        </p:nvGrpSpPr>
        <p:grpSpPr>
          <a:xfrm>
            <a:off x="0" y="0"/>
            <a:ext cx="9144003" cy="5143501"/>
            <a:chOff x="0" y="0"/>
            <a:chExt cx="9144003" cy="5143501"/>
          </a:xfrm>
        </p:grpSpPr>
        <p:pic>
          <p:nvPicPr>
            <p:cNvPr id="96" name="Google Shape;96;p9"/>
            <p:cNvPicPr preferRelativeResize="0"/>
            <p:nvPr/>
          </p:nvPicPr>
          <p:blipFill>
            <a:blip r:embed="rId2">
              <a:alphaModFix/>
            </a:blip>
            <a:stretch>
              <a:fillRect/>
            </a:stretch>
          </p:blipFill>
          <p:spPr>
            <a:xfrm>
              <a:off x="0" y="0"/>
              <a:ext cx="9144003" cy="5143501"/>
            </a:xfrm>
            <a:prstGeom prst="rect">
              <a:avLst/>
            </a:prstGeom>
            <a:noFill/>
            <a:ln>
              <a:noFill/>
            </a:ln>
          </p:spPr>
        </p:pic>
        <p:sp>
          <p:nvSpPr>
            <p:cNvPr id="97" name="Google Shape;97;p9"/>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9"/>
          <p:cNvSpPr/>
          <p:nvPr/>
        </p:nvSpPr>
        <p:spPr>
          <a:xfrm flipH="1">
            <a:off x="4209667" y="753629"/>
            <a:ext cx="5934771" cy="3636242"/>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4572000" y="1221425"/>
            <a:ext cx="3858600" cy="831300"/>
          </a:xfrm>
          <a:prstGeom prst="rect">
            <a:avLst/>
          </a:prstGeom>
        </p:spPr>
        <p:txBody>
          <a:bodyPr spcFirstLastPara="1" wrap="square" lIns="91425" tIns="91425" rIns="91425" bIns="91425" anchor="t" anchorCtr="0">
            <a:noAutofit/>
          </a:bodyPr>
          <a:lstStyle>
            <a:lvl1pPr lvl="0" algn="r">
              <a:spcBef>
                <a:spcPts val="0"/>
              </a:spcBef>
              <a:spcAft>
                <a:spcPts val="0"/>
              </a:spcAft>
              <a:buSzPts val="3500"/>
              <a:buNone/>
              <a:defRPr sz="4200"/>
            </a:lvl1pPr>
            <a:lvl2pPr lvl="1" algn="ctr">
              <a:spcBef>
                <a:spcPts val="0"/>
              </a:spcBef>
              <a:spcAft>
                <a:spcPts val="0"/>
              </a:spcAft>
              <a:buSzPts val="3500"/>
              <a:buNone/>
              <a:defRPr sz="3500"/>
            </a:lvl2pPr>
            <a:lvl3pPr lvl="2" algn="ctr">
              <a:spcBef>
                <a:spcPts val="0"/>
              </a:spcBef>
              <a:spcAft>
                <a:spcPts val="0"/>
              </a:spcAft>
              <a:buSzPts val="3500"/>
              <a:buNone/>
              <a:defRPr sz="3500"/>
            </a:lvl3pPr>
            <a:lvl4pPr lvl="3" algn="ctr">
              <a:spcBef>
                <a:spcPts val="0"/>
              </a:spcBef>
              <a:spcAft>
                <a:spcPts val="0"/>
              </a:spcAft>
              <a:buSzPts val="3500"/>
              <a:buNone/>
              <a:defRPr sz="3500"/>
            </a:lvl4pPr>
            <a:lvl5pPr lvl="4" algn="ctr">
              <a:spcBef>
                <a:spcPts val="0"/>
              </a:spcBef>
              <a:spcAft>
                <a:spcPts val="0"/>
              </a:spcAft>
              <a:buSzPts val="3500"/>
              <a:buNone/>
              <a:defRPr sz="3500"/>
            </a:lvl5pPr>
            <a:lvl6pPr lvl="5" algn="ctr">
              <a:spcBef>
                <a:spcPts val="0"/>
              </a:spcBef>
              <a:spcAft>
                <a:spcPts val="0"/>
              </a:spcAft>
              <a:buSzPts val="3500"/>
              <a:buNone/>
              <a:defRPr sz="3500"/>
            </a:lvl6pPr>
            <a:lvl7pPr lvl="6" algn="ctr">
              <a:spcBef>
                <a:spcPts val="0"/>
              </a:spcBef>
              <a:spcAft>
                <a:spcPts val="0"/>
              </a:spcAft>
              <a:buSzPts val="3500"/>
              <a:buNone/>
              <a:defRPr sz="3500"/>
            </a:lvl7pPr>
            <a:lvl8pPr lvl="7" algn="ctr">
              <a:spcBef>
                <a:spcPts val="0"/>
              </a:spcBef>
              <a:spcAft>
                <a:spcPts val="0"/>
              </a:spcAft>
              <a:buSzPts val="3500"/>
              <a:buNone/>
              <a:defRPr sz="3500"/>
            </a:lvl8pPr>
            <a:lvl9pPr lvl="8" algn="ctr">
              <a:spcBef>
                <a:spcPts val="0"/>
              </a:spcBef>
              <a:spcAft>
                <a:spcPts val="0"/>
              </a:spcAft>
              <a:buSzPts val="3500"/>
              <a:buNone/>
              <a:defRPr sz="3500"/>
            </a:lvl9pPr>
          </a:lstStyle>
          <a:p>
            <a:endParaRPr/>
          </a:p>
        </p:txBody>
      </p:sp>
      <p:sp>
        <p:nvSpPr>
          <p:cNvPr id="100" name="Google Shape;100;p9"/>
          <p:cNvSpPr txBox="1">
            <a:spLocks noGrp="1"/>
          </p:cNvSpPr>
          <p:nvPr>
            <p:ph type="subTitle" idx="1"/>
          </p:nvPr>
        </p:nvSpPr>
        <p:spPr>
          <a:xfrm>
            <a:off x="4572000" y="2283125"/>
            <a:ext cx="3858600" cy="15699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
        <p:nvSpPr>
          <p:cNvPr id="101" name="Google Shape;101;p9"/>
          <p:cNvSpPr>
            <a:spLocks noGrp="1"/>
          </p:cNvSpPr>
          <p:nvPr>
            <p:ph type="pic" idx="2"/>
          </p:nvPr>
        </p:nvSpPr>
        <p:spPr>
          <a:xfrm rot="-102367">
            <a:off x="803994" y="979567"/>
            <a:ext cx="3184112" cy="3184411"/>
          </a:xfrm>
          <a:prstGeom prst="rect">
            <a:avLst/>
          </a:prstGeom>
          <a:noFill/>
          <a:ln w="114300" cap="flat" cmpd="sng">
            <a:solidFill>
              <a:schemeClr val="lt1"/>
            </a:solidFill>
            <a:prstDash val="solid"/>
            <a:miter lim="8000"/>
            <a:headEnd type="none" w="sm" len="sm"/>
            <a:tailEnd type="none" w="sm" len="sm"/>
          </a:ln>
          <a:effectLst>
            <a:outerShdw blurRad="85725" dist="57150" dir="1440000" algn="bl" rotWithShape="0">
              <a:srgbClr val="000000">
                <a:alpha val="29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11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15"/>
        <p:cNvGrpSpPr/>
        <p:nvPr/>
      </p:nvGrpSpPr>
      <p:grpSpPr>
        <a:xfrm>
          <a:off x="0" y="0"/>
          <a:ext cx="0" cy="0"/>
          <a:chOff x="0" y="0"/>
          <a:chExt cx="0" cy="0"/>
        </a:xfrm>
      </p:grpSpPr>
      <p:grpSp>
        <p:nvGrpSpPr>
          <p:cNvPr id="116" name="Google Shape;116;p13"/>
          <p:cNvGrpSpPr/>
          <p:nvPr/>
        </p:nvGrpSpPr>
        <p:grpSpPr>
          <a:xfrm>
            <a:off x="0" y="0"/>
            <a:ext cx="9144003" cy="5143501"/>
            <a:chOff x="0" y="0"/>
            <a:chExt cx="9144003" cy="5143501"/>
          </a:xfrm>
        </p:grpSpPr>
        <p:pic>
          <p:nvPicPr>
            <p:cNvPr id="117" name="Google Shape;117;p13"/>
            <p:cNvPicPr preferRelativeResize="0"/>
            <p:nvPr/>
          </p:nvPicPr>
          <p:blipFill>
            <a:blip r:embed="rId2">
              <a:alphaModFix/>
            </a:blip>
            <a:stretch>
              <a:fillRect/>
            </a:stretch>
          </p:blipFill>
          <p:spPr>
            <a:xfrm>
              <a:off x="0" y="0"/>
              <a:ext cx="9144003" cy="5143501"/>
            </a:xfrm>
            <a:prstGeom prst="rect">
              <a:avLst/>
            </a:prstGeom>
            <a:noFill/>
            <a:ln>
              <a:noFill/>
            </a:ln>
          </p:spPr>
        </p:pic>
        <p:sp>
          <p:nvSpPr>
            <p:cNvPr id="118" name="Google Shape;118;p13"/>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13"/>
          <p:cNvGrpSpPr/>
          <p:nvPr/>
        </p:nvGrpSpPr>
        <p:grpSpPr>
          <a:xfrm>
            <a:off x="-15325" y="322765"/>
            <a:ext cx="8836701" cy="4519560"/>
            <a:chOff x="-15325" y="322765"/>
            <a:chExt cx="8836701" cy="4519560"/>
          </a:xfrm>
        </p:grpSpPr>
        <p:sp>
          <p:nvSpPr>
            <p:cNvPr id="120" name="Google Shape;120;p13"/>
            <p:cNvSpPr/>
            <p:nvPr/>
          </p:nvSpPr>
          <p:spPr>
            <a:xfrm>
              <a:off x="2232339" y="322765"/>
              <a:ext cx="6589037" cy="4497920"/>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3"/>
            <p:cNvSpPr/>
            <p:nvPr/>
          </p:nvSpPr>
          <p:spPr>
            <a:xfrm>
              <a:off x="-15325" y="337125"/>
              <a:ext cx="7370750" cy="4505200"/>
            </a:xfrm>
            <a:custGeom>
              <a:avLst/>
              <a:gdLst/>
              <a:ahLst/>
              <a:cxnLst/>
              <a:rect l="l" t="t" r="r" b="b"/>
              <a:pathLst>
                <a:path w="294830" h="180208" extrusionOk="0">
                  <a:moveTo>
                    <a:pt x="90936" y="179339"/>
                  </a:moveTo>
                  <a:lnTo>
                    <a:pt x="0" y="180208"/>
                  </a:lnTo>
                  <a:lnTo>
                    <a:pt x="456" y="1621"/>
                  </a:lnTo>
                  <a:lnTo>
                    <a:pt x="294830" y="0"/>
                  </a:lnTo>
                  <a:close/>
                </a:path>
              </a:pathLst>
            </a:custGeom>
            <a:solidFill>
              <a:schemeClr val="dk2"/>
            </a:solidFill>
            <a:ln>
              <a:noFill/>
            </a:ln>
            <a:effectLst>
              <a:outerShdw blurRad="85725" dist="57150" dir="1440000" algn="bl" rotWithShape="0">
                <a:srgbClr val="000000">
                  <a:alpha val="29000"/>
                </a:srgbClr>
              </a:outerShdw>
            </a:effectLst>
          </p:spPr>
        </p:sp>
        <p:sp>
          <p:nvSpPr>
            <p:cNvPr id="122" name="Google Shape;122;p13"/>
            <p:cNvSpPr/>
            <p:nvPr/>
          </p:nvSpPr>
          <p:spPr>
            <a:xfrm>
              <a:off x="1241775" y="331600"/>
              <a:ext cx="6319300" cy="4489250"/>
            </a:xfrm>
            <a:custGeom>
              <a:avLst/>
              <a:gdLst/>
              <a:ahLst/>
              <a:cxnLst/>
              <a:rect l="l" t="t" r="r" b="b"/>
              <a:pathLst>
                <a:path w="252772" h="179570" extrusionOk="0">
                  <a:moveTo>
                    <a:pt x="39769" y="179570"/>
                  </a:moveTo>
                  <a:lnTo>
                    <a:pt x="49291" y="179445"/>
                  </a:lnTo>
                  <a:lnTo>
                    <a:pt x="252772" y="0"/>
                  </a:lnTo>
                  <a:lnTo>
                    <a:pt x="203789" y="452"/>
                  </a:lnTo>
                  <a:lnTo>
                    <a:pt x="189653" y="21167"/>
                  </a:lnTo>
                  <a:lnTo>
                    <a:pt x="0" y="129540"/>
                  </a:lnTo>
                  <a:close/>
                </a:path>
              </a:pathLst>
            </a:custGeom>
            <a:solidFill>
              <a:schemeClr val="dk2"/>
            </a:solidFill>
            <a:ln>
              <a:noFill/>
            </a:ln>
          </p:spPr>
        </p:sp>
      </p:grpSp>
      <p:sp>
        <p:nvSpPr>
          <p:cNvPr id="123" name="Google Shape;123;p13"/>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24" name="Google Shape;124;p13"/>
          <p:cNvSpPr txBox="1">
            <a:spLocks noGrp="1"/>
          </p:cNvSpPr>
          <p:nvPr>
            <p:ph type="subTitle" idx="1"/>
          </p:nvPr>
        </p:nvSpPr>
        <p:spPr>
          <a:xfrm>
            <a:off x="1614338" y="1789750"/>
            <a:ext cx="2235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5" name="Google Shape;125;p13"/>
          <p:cNvSpPr txBox="1">
            <a:spLocks noGrp="1"/>
          </p:cNvSpPr>
          <p:nvPr>
            <p:ph type="subTitle" idx="2"/>
          </p:nvPr>
        </p:nvSpPr>
        <p:spPr>
          <a:xfrm>
            <a:off x="1614338" y="1407975"/>
            <a:ext cx="22350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ela Gothic One"/>
              <a:buNone/>
              <a:defRPr sz="2500">
                <a:latin typeface="Bebas Neue"/>
                <a:ea typeface="Bebas Neue"/>
                <a:cs typeface="Bebas Neue"/>
                <a:sym typeface="Bebas Neue"/>
              </a:defRPr>
            </a:lvl1pPr>
            <a:lvl2pPr lvl="1"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2pPr>
            <a:lvl3pPr lvl="2"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3pPr>
            <a:lvl4pPr lvl="3"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4pPr>
            <a:lvl5pPr lvl="4"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5pPr>
            <a:lvl6pPr lvl="5"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6pPr>
            <a:lvl7pPr lvl="6"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7pPr>
            <a:lvl8pPr lvl="7"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8pPr>
            <a:lvl9pPr lvl="8"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9pPr>
          </a:lstStyle>
          <a:p>
            <a:endParaRPr/>
          </a:p>
        </p:txBody>
      </p:sp>
      <p:sp>
        <p:nvSpPr>
          <p:cNvPr id="126" name="Google Shape;126;p13"/>
          <p:cNvSpPr txBox="1">
            <a:spLocks noGrp="1"/>
          </p:cNvSpPr>
          <p:nvPr>
            <p:ph type="title" idx="3" hasCustomPrompt="1"/>
          </p:nvPr>
        </p:nvSpPr>
        <p:spPr>
          <a:xfrm>
            <a:off x="809925" y="1647400"/>
            <a:ext cx="719700" cy="558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500"/>
              <a:buNone/>
              <a:defRPr sz="3800" b="0">
                <a:solidFill>
                  <a:schemeClr val="dk1"/>
                </a:solidFill>
              </a:defRPr>
            </a:lvl1pPr>
            <a:lvl2pPr lvl="1" algn="ctr" rtl="0">
              <a:spcBef>
                <a:spcPts val="0"/>
              </a:spcBef>
              <a:spcAft>
                <a:spcPts val="0"/>
              </a:spcAft>
              <a:buSzPts val="3500"/>
              <a:buNone/>
              <a:defRPr sz="3500" b="0"/>
            </a:lvl2pPr>
            <a:lvl3pPr lvl="2" algn="ctr" rtl="0">
              <a:spcBef>
                <a:spcPts val="0"/>
              </a:spcBef>
              <a:spcAft>
                <a:spcPts val="0"/>
              </a:spcAft>
              <a:buSzPts val="3500"/>
              <a:buNone/>
              <a:defRPr sz="3500" b="0"/>
            </a:lvl3pPr>
            <a:lvl4pPr lvl="3" algn="ctr" rtl="0">
              <a:spcBef>
                <a:spcPts val="0"/>
              </a:spcBef>
              <a:spcAft>
                <a:spcPts val="0"/>
              </a:spcAft>
              <a:buSzPts val="3500"/>
              <a:buNone/>
              <a:defRPr sz="3500" b="0"/>
            </a:lvl4pPr>
            <a:lvl5pPr lvl="4" algn="ctr" rtl="0">
              <a:spcBef>
                <a:spcPts val="0"/>
              </a:spcBef>
              <a:spcAft>
                <a:spcPts val="0"/>
              </a:spcAft>
              <a:buSzPts val="3500"/>
              <a:buNone/>
              <a:defRPr sz="3500" b="0"/>
            </a:lvl5pPr>
            <a:lvl6pPr lvl="5" algn="ctr" rtl="0">
              <a:spcBef>
                <a:spcPts val="0"/>
              </a:spcBef>
              <a:spcAft>
                <a:spcPts val="0"/>
              </a:spcAft>
              <a:buSzPts val="3500"/>
              <a:buNone/>
              <a:defRPr sz="3500" b="0"/>
            </a:lvl6pPr>
            <a:lvl7pPr lvl="6" algn="ctr" rtl="0">
              <a:spcBef>
                <a:spcPts val="0"/>
              </a:spcBef>
              <a:spcAft>
                <a:spcPts val="0"/>
              </a:spcAft>
              <a:buSzPts val="3500"/>
              <a:buNone/>
              <a:defRPr sz="3500" b="0"/>
            </a:lvl7pPr>
            <a:lvl8pPr lvl="7" algn="ctr" rtl="0">
              <a:spcBef>
                <a:spcPts val="0"/>
              </a:spcBef>
              <a:spcAft>
                <a:spcPts val="0"/>
              </a:spcAft>
              <a:buSzPts val="3500"/>
              <a:buNone/>
              <a:defRPr sz="3500" b="0"/>
            </a:lvl8pPr>
            <a:lvl9pPr lvl="8" algn="ctr" rtl="0">
              <a:spcBef>
                <a:spcPts val="0"/>
              </a:spcBef>
              <a:spcAft>
                <a:spcPts val="0"/>
              </a:spcAft>
              <a:buSzPts val="3500"/>
              <a:buNone/>
              <a:defRPr sz="3500" b="0"/>
            </a:lvl9pPr>
          </a:lstStyle>
          <a:p>
            <a:r>
              <a:t>xx%</a:t>
            </a:r>
          </a:p>
        </p:txBody>
      </p:sp>
      <p:sp>
        <p:nvSpPr>
          <p:cNvPr id="127" name="Google Shape;127;p13"/>
          <p:cNvSpPr txBox="1">
            <a:spLocks noGrp="1"/>
          </p:cNvSpPr>
          <p:nvPr>
            <p:ph type="subTitle" idx="4"/>
          </p:nvPr>
        </p:nvSpPr>
        <p:spPr>
          <a:xfrm>
            <a:off x="1614338" y="3863875"/>
            <a:ext cx="22350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28" name="Google Shape;128;p13"/>
          <p:cNvSpPr txBox="1">
            <a:spLocks noGrp="1"/>
          </p:cNvSpPr>
          <p:nvPr>
            <p:ph type="subTitle" idx="5"/>
          </p:nvPr>
        </p:nvSpPr>
        <p:spPr>
          <a:xfrm>
            <a:off x="1614338" y="3482100"/>
            <a:ext cx="22350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ela Gothic One"/>
              <a:buNone/>
              <a:defRPr sz="2500">
                <a:latin typeface="Bebas Neue"/>
                <a:ea typeface="Bebas Neue"/>
                <a:cs typeface="Bebas Neue"/>
                <a:sym typeface="Bebas Neue"/>
              </a:defRPr>
            </a:lvl1pPr>
            <a:lvl2pPr lvl="1"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2pPr>
            <a:lvl3pPr lvl="2"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3pPr>
            <a:lvl4pPr lvl="3"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4pPr>
            <a:lvl5pPr lvl="4"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5pPr>
            <a:lvl6pPr lvl="5"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6pPr>
            <a:lvl7pPr lvl="6"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7pPr>
            <a:lvl8pPr lvl="7"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8pPr>
            <a:lvl9pPr lvl="8"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9pPr>
          </a:lstStyle>
          <a:p>
            <a:endParaRPr/>
          </a:p>
        </p:txBody>
      </p:sp>
      <p:sp>
        <p:nvSpPr>
          <p:cNvPr id="129" name="Google Shape;129;p13"/>
          <p:cNvSpPr txBox="1">
            <a:spLocks noGrp="1"/>
          </p:cNvSpPr>
          <p:nvPr>
            <p:ph type="title" idx="6" hasCustomPrompt="1"/>
          </p:nvPr>
        </p:nvSpPr>
        <p:spPr>
          <a:xfrm>
            <a:off x="809925" y="3721525"/>
            <a:ext cx="7197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800" b="0">
                <a:solidFill>
                  <a:schemeClr val="dk1"/>
                </a:solidFill>
              </a:defRPr>
            </a:lvl1pPr>
            <a:lvl2pPr lvl="1" algn="ctr" rtl="0">
              <a:spcBef>
                <a:spcPts val="0"/>
              </a:spcBef>
              <a:spcAft>
                <a:spcPts val="0"/>
              </a:spcAft>
              <a:buSzPts val="3500"/>
              <a:buNone/>
              <a:defRPr sz="3500" b="0"/>
            </a:lvl2pPr>
            <a:lvl3pPr lvl="2" algn="ctr" rtl="0">
              <a:spcBef>
                <a:spcPts val="0"/>
              </a:spcBef>
              <a:spcAft>
                <a:spcPts val="0"/>
              </a:spcAft>
              <a:buSzPts val="3500"/>
              <a:buNone/>
              <a:defRPr sz="3500" b="0"/>
            </a:lvl3pPr>
            <a:lvl4pPr lvl="3" algn="ctr" rtl="0">
              <a:spcBef>
                <a:spcPts val="0"/>
              </a:spcBef>
              <a:spcAft>
                <a:spcPts val="0"/>
              </a:spcAft>
              <a:buSzPts val="3500"/>
              <a:buNone/>
              <a:defRPr sz="3500" b="0"/>
            </a:lvl4pPr>
            <a:lvl5pPr lvl="4" algn="ctr" rtl="0">
              <a:spcBef>
                <a:spcPts val="0"/>
              </a:spcBef>
              <a:spcAft>
                <a:spcPts val="0"/>
              </a:spcAft>
              <a:buSzPts val="3500"/>
              <a:buNone/>
              <a:defRPr sz="3500" b="0"/>
            </a:lvl5pPr>
            <a:lvl6pPr lvl="5" algn="ctr" rtl="0">
              <a:spcBef>
                <a:spcPts val="0"/>
              </a:spcBef>
              <a:spcAft>
                <a:spcPts val="0"/>
              </a:spcAft>
              <a:buSzPts val="3500"/>
              <a:buNone/>
              <a:defRPr sz="3500" b="0"/>
            </a:lvl6pPr>
            <a:lvl7pPr lvl="6" algn="ctr" rtl="0">
              <a:spcBef>
                <a:spcPts val="0"/>
              </a:spcBef>
              <a:spcAft>
                <a:spcPts val="0"/>
              </a:spcAft>
              <a:buSzPts val="3500"/>
              <a:buNone/>
              <a:defRPr sz="3500" b="0"/>
            </a:lvl7pPr>
            <a:lvl8pPr lvl="7" algn="ctr" rtl="0">
              <a:spcBef>
                <a:spcPts val="0"/>
              </a:spcBef>
              <a:spcAft>
                <a:spcPts val="0"/>
              </a:spcAft>
              <a:buSzPts val="3500"/>
              <a:buNone/>
              <a:defRPr sz="3500" b="0"/>
            </a:lvl8pPr>
            <a:lvl9pPr lvl="8" algn="ctr" rtl="0">
              <a:spcBef>
                <a:spcPts val="0"/>
              </a:spcBef>
              <a:spcAft>
                <a:spcPts val="0"/>
              </a:spcAft>
              <a:buSzPts val="3500"/>
              <a:buNone/>
              <a:defRPr sz="3500" b="0"/>
            </a:lvl9pPr>
          </a:lstStyle>
          <a:p>
            <a:r>
              <a:t>xx%</a:t>
            </a:r>
          </a:p>
        </p:txBody>
      </p:sp>
      <p:sp>
        <p:nvSpPr>
          <p:cNvPr id="130" name="Google Shape;130;p13"/>
          <p:cNvSpPr txBox="1">
            <a:spLocks noGrp="1"/>
          </p:cNvSpPr>
          <p:nvPr>
            <p:ph type="subTitle" idx="7"/>
          </p:nvPr>
        </p:nvSpPr>
        <p:spPr>
          <a:xfrm>
            <a:off x="1614338" y="2829050"/>
            <a:ext cx="22350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1" name="Google Shape;131;p13"/>
          <p:cNvSpPr txBox="1">
            <a:spLocks noGrp="1"/>
          </p:cNvSpPr>
          <p:nvPr>
            <p:ph type="subTitle" idx="8"/>
          </p:nvPr>
        </p:nvSpPr>
        <p:spPr>
          <a:xfrm>
            <a:off x="1614338" y="2445775"/>
            <a:ext cx="22350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ela Gothic One"/>
              <a:buNone/>
              <a:defRPr sz="2500">
                <a:latin typeface="Bebas Neue"/>
                <a:ea typeface="Bebas Neue"/>
                <a:cs typeface="Bebas Neue"/>
                <a:sym typeface="Bebas Neue"/>
              </a:defRPr>
            </a:lvl1pPr>
            <a:lvl2pPr lvl="1"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2pPr>
            <a:lvl3pPr lvl="2"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3pPr>
            <a:lvl4pPr lvl="3"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4pPr>
            <a:lvl5pPr lvl="4"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5pPr>
            <a:lvl6pPr lvl="5"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6pPr>
            <a:lvl7pPr lvl="6"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7pPr>
            <a:lvl8pPr lvl="7"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8pPr>
            <a:lvl9pPr lvl="8"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9pPr>
          </a:lstStyle>
          <a:p>
            <a:endParaRPr/>
          </a:p>
        </p:txBody>
      </p:sp>
      <p:sp>
        <p:nvSpPr>
          <p:cNvPr id="132" name="Google Shape;132;p13"/>
          <p:cNvSpPr txBox="1">
            <a:spLocks noGrp="1"/>
          </p:cNvSpPr>
          <p:nvPr>
            <p:ph type="title" idx="9" hasCustomPrompt="1"/>
          </p:nvPr>
        </p:nvSpPr>
        <p:spPr>
          <a:xfrm>
            <a:off x="809925" y="2685200"/>
            <a:ext cx="7197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800" b="0">
                <a:solidFill>
                  <a:schemeClr val="dk1"/>
                </a:solidFill>
              </a:defRPr>
            </a:lvl1pPr>
            <a:lvl2pPr lvl="1" algn="ctr" rtl="0">
              <a:spcBef>
                <a:spcPts val="0"/>
              </a:spcBef>
              <a:spcAft>
                <a:spcPts val="0"/>
              </a:spcAft>
              <a:buSzPts val="3500"/>
              <a:buNone/>
              <a:defRPr sz="3500" b="0"/>
            </a:lvl2pPr>
            <a:lvl3pPr lvl="2" algn="ctr" rtl="0">
              <a:spcBef>
                <a:spcPts val="0"/>
              </a:spcBef>
              <a:spcAft>
                <a:spcPts val="0"/>
              </a:spcAft>
              <a:buSzPts val="3500"/>
              <a:buNone/>
              <a:defRPr sz="3500" b="0"/>
            </a:lvl3pPr>
            <a:lvl4pPr lvl="3" algn="ctr" rtl="0">
              <a:spcBef>
                <a:spcPts val="0"/>
              </a:spcBef>
              <a:spcAft>
                <a:spcPts val="0"/>
              </a:spcAft>
              <a:buSzPts val="3500"/>
              <a:buNone/>
              <a:defRPr sz="3500" b="0"/>
            </a:lvl4pPr>
            <a:lvl5pPr lvl="4" algn="ctr" rtl="0">
              <a:spcBef>
                <a:spcPts val="0"/>
              </a:spcBef>
              <a:spcAft>
                <a:spcPts val="0"/>
              </a:spcAft>
              <a:buSzPts val="3500"/>
              <a:buNone/>
              <a:defRPr sz="3500" b="0"/>
            </a:lvl5pPr>
            <a:lvl6pPr lvl="5" algn="ctr" rtl="0">
              <a:spcBef>
                <a:spcPts val="0"/>
              </a:spcBef>
              <a:spcAft>
                <a:spcPts val="0"/>
              </a:spcAft>
              <a:buSzPts val="3500"/>
              <a:buNone/>
              <a:defRPr sz="3500" b="0"/>
            </a:lvl6pPr>
            <a:lvl7pPr lvl="6" algn="ctr" rtl="0">
              <a:spcBef>
                <a:spcPts val="0"/>
              </a:spcBef>
              <a:spcAft>
                <a:spcPts val="0"/>
              </a:spcAft>
              <a:buSzPts val="3500"/>
              <a:buNone/>
              <a:defRPr sz="3500" b="0"/>
            </a:lvl7pPr>
            <a:lvl8pPr lvl="7" algn="ctr" rtl="0">
              <a:spcBef>
                <a:spcPts val="0"/>
              </a:spcBef>
              <a:spcAft>
                <a:spcPts val="0"/>
              </a:spcAft>
              <a:buSzPts val="3500"/>
              <a:buNone/>
              <a:defRPr sz="3500" b="0"/>
            </a:lvl8pPr>
            <a:lvl9pPr lvl="8" algn="ctr" rtl="0">
              <a:spcBef>
                <a:spcPts val="0"/>
              </a:spcBef>
              <a:spcAft>
                <a:spcPts val="0"/>
              </a:spcAft>
              <a:buSzPts val="3500"/>
              <a:buNone/>
              <a:defRPr sz="3500" b="0"/>
            </a:lvl9pPr>
          </a:lstStyle>
          <a:p>
            <a:r>
              <a:t>xx%</a:t>
            </a:r>
          </a:p>
        </p:txBody>
      </p:sp>
      <p:sp>
        <p:nvSpPr>
          <p:cNvPr id="133" name="Google Shape;133;p13"/>
          <p:cNvSpPr txBox="1">
            <a:spLocks noGrp="1"/>
          </p:cNvSpPr>
          <p:nvPr>
            <p:ph type="subTitle" idx="13"/>
          </p:nvPr>
        </p:nvSpPr>
        <p:spPr>
          <a:xfrm>
            <a:off x="5485137" y="1789758"/>
            <a:ext cx="2235000" cy="61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4" name="Google Shape;134;p13"/>
          <p:cNvSpPr txBox="1">
            <a:spLocks noGrp="1"/>
          </p:cNvSpPr>
          <p:nvPr>
            <p:ph type="subTitle" idx="14"/>
          </p:nvPr>
        </p:nvSpPr>
        <p:spPr>
          <a:xfrm>
            <a:off x="5485137" y="1407975"/>
            <a:ext cx="22350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ela Gothic One"/>
              <a:buNone/>
              <a:defRPr sz="2500">
                <a:latin typeface="Bebas Neue"/>
                <a:ea typeface="Bebas Neue"/>
                <a:cs typeface="Bebas Neue"/>
                <a:sym typeface="Bebas Neue"/>
              </a:defRPr>
            </a:lvl1pPr>
            <a:lvl2pPr lvl="1"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2pPr>
            <a:lvl3pPr lvl="2"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3pPr>
            <a:lvl4pPr lvl="3"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4pPr>
            <a:lvl5pPr lvl="4"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5pPr>
            <a:lvl6pPr lvl="5"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6pPr>
            <a:lvl7pPr lvl="6"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7pPr>
            <a:lvl8pPr lvl="7"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8pPr>
            <a:lvl9pPr lvl="8"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9pPr>
          </a:lstStyle>
          <a:p>
            <a:endParaRPr/>
          </a:p>
        </p:txBody>
      </p:sp>
      <p:sp>
        <p:nvSpPr>
          <p:cNvPr id="135" name="Google Shape;135;p13"/>
          <p:cNvSpPr txBox="1">
            <a:spLocks noGrp="1"/>
          </p:cNvSpPr>
          <p:nvPr>
            <p:ph type="title" idx="15" hasCustomPrompt="1"/>
          </p:nvPr>
        </p:nvSpPr>
        <p:spPr>
          <a:xfrm>
            <a:off x="4677125" y="1647400"/>
            <a:ext cx="7197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800" b="0">
                <a:solidFill>
                  <a:schemeClr val="dk1"/>
                </a:solidFill>
              </a:defRPr>
            </a:lvl1pPr>
            <a:lvl2pPr lvl="1" algn="ctr" rtl="0">
              <a:spcBef>
                <a:spcPts val="0"/>
              </a:spcBef>
              <a:spcAft>
                <a:spcPts val="0"/>
              </a:spcAft>
              <a:buSzPts val="3500"/>
              <a:buNone/>
              <a:defRPr sz="3500" b="0"/>
            </a:lvl2pPr>
            <a:lvl3pPr lvl="2" algn="ctr" rtl="0">
              <a:spcBef>
                <a:spcPts val="0"/>
              </a:spcBef>
              <a:spcAft>
                <a:spcPts val="0"/>
              </a:spcAft>
              <a:buSzPts val="3500"/>
              <a:buNone/>
              <a:defRPr sz="3500" b="0"/>
            </a:lvl3pPr>
            <a:lvl4pPr lvl="3" algn="ctr" rtl="0">
              <a:spcBef>
                <a:spcPts val="0"/>
              </a:spcBef>
              <a:spcAft>
                <a:spcPts val="0"/>
              </a:spcAft>
              <a:buSzPts val="3500"/>
              <a:buNone/>
              <a:defRPr sz="3500" b="0"/>
            </a:lvl4pPr>
            <a:lvl5pPr lvl="4" algn="ctr" rtl="0">
              <a:spcBef>
                <a:spcPts val="0"/>
              </a:spcBef>
              <a:spcAft>
                <a:spcPts val="0"/>
              </a:spcAft>
              <a:buSzPts val="3500"/>
              <a:buNone/>
              <a:defRPr sz="3500" b="0"/>
            </a:lvl5pPr>
            <a:lvl6pPr lvl="5" algn="ctr" rtl="0">
              <a:spcBef>
                <a:spcPts val="0"/>
              </a:spcBef>
              <a:spcAft>
                <a:spcPts val="0"/>
              </a:spcAft>
              <a:buSzPts val="3500"/>
              <a:buNone/>
              <a:defRPr sz="3500" b="0"/>
            </a:lvl6pPr>
            <a:lvl7pPr lvl="6" algn="ctr" rtl="0">
              <a:spcBef>
                <a:spcPts val="0"/>
              </a:spcBef>
              <a:spcAft>
                <a:spcPts val="0"/>
              </a:spcAft>
              <a:buSzPts val="3500"/>
              <a:buNone/>
              <a:defRPr sz="3500" b="0"/>
            </a:lvl7pPr>
            <a:lvl8pPr lvl="7" algn="ctr" rtl="0">
              <a:spcBef>
                <a:spcPts val="0"/>
              </a:spcBef>
              <a:spcAft>
                <a:spcPts val="0"/>
              </a:spcAft>
              <a:buSzPts val="3500"/>
              <a:buNone/>
              <a:defRPr sz="3500" b="0"/>
            </a:lvl8pPr>
            <a:lvl9pPr lvl="8" algn="ctr" rtl="0">
              <a:spcBef>
                <a:spcPts val="0"/>
              </a:spcBef>
              <a:spcAft>
                <a:spcPts val="0"/>
              </a:spcAft>
              <a:buSzPts val="3500"/>
              <a:buNone/>
              <a:defRPr sz="3500" b="0"/>
            </a:lvl9pPr>
          </a:lstStyle>
          <a:p>
            <a:r>
              <a:t>xx%</a:t>
            </a:r>
          </a:p>
        </p:txBody>
      </p:sp>
      <p:sp>
        <p:nvSpPr>
          <p:cNvPr id="136" name="Google Shape;136;p13"/>
          <p:cNvSpPr txBox="1">
            <a:spLocks noGrp="1"/>
          </p:cNvSpPr>
          <p:nvPr>
            <p:ph type="subTitle" idx="16"/>
          </p:nvPr>
        </p:nvSpPr>
        <p:spPr>
          <a:xfrm>
            <a:off x="5485137" y="3863875"/>
            <a:ext cx="22350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37" name="Google Shape;137;p13"/>
          <p:cNvSpPr txBox="1">
            <a:spLocks noGrp="1"/>
          </p:cNvSpPr>
          <p:nvPr>
            <p:ph type="subTitle" idx="17"/>
          </p:nvPr>
        </p:nvSpPr>
        <p:spPr>
          <a:xfrm>
            <a:off x="5485137" y="3482100"/>
            <a:ext cx="22350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ela Gothic One"/>
              <a:buNone/>
              <a:defRPr sz="2500">
                <a:latin typeface="Bebas Neue"/>
                <a:ea typeface="Bebas Neue"/>
                <a:cs typeface="Bebas Neue"/>
                <a:sym typeface="Bebas Neue"/>
              </a:defRPr>
            </a:lvl1pPr>
            <a:lvl2pPr lvl="1"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2pPr>
            <a:lvl3pPr lvl="2"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3pPr>
            <a:lvl4pPr lvl="3"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4pPr>
            <a:lvl5pPr lvl="4"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5pPr>
            <a:lvl6pPr lvl="5"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6pPr>
            <a:lvl7pPr lvl="6"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7pPr>
            <a:lvl8pPr lvl="7"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8pPr>
            <a:lvl9pPr lvl="8"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9pPr>
          </a:lstStyle>
          <a:p>
            <a:endParaRPr/>
          </a:p>
        </p:txBody>
      </p:sp>
      <p:sp>
        <p:nvSpPr>
          <p:cNvPr id="138" name="Google Shape;138;p13"/>
          <p:cNvSpPr txBox="1">
            <a:spLocks noGrp="1"/>
          </p:cNvSpPr>
          <p:nvPr>
            <p:ph type="title" idx="18" hasCustomPrompt="1"/>
          </p:nvPr>
        </p:nvSpPr>
        <p:spPr>
          <a:xfrm>
            <a:off x="4677125" y="3721525"/>
            <a:ext cx="7197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800" b="0">
                <a:solidFill>
                  <a:schemeClr val="dk1"/>
                </a:solidFill>
              </a:defRPr>
            </a:lvl1pPr>
            <a:lvl2pPr lvl="1" algn="ctr" rtl="0">
              <a:spcBef>
                <a:spcPts val="0"/>
              </a:spcBef>
              <a:spcAft>
                <a:spcPts val="0"/>
              </a:spcAft>
              <a:buSzPts val="3500"/>
              <a:buNone/>
              <a:defRPr sz="3500" b="0"/>
            </a:lvl2pPr>
            <a:lvl3pPr lvl="2" algn="ctr" rtl="0">
              <a:spcBef>
                <a:spcPts val="0"/>
              </a:spcBef>
              <a:spcAft>
                <a:spcPts val="0"/>
              </a:spcAft>
              <a:buSzPts val="3500"/>
              <a:buNone/>
              <a:defRPr sz="3500" b="0"/>
            </a:lvl3pPr>
            <a:lvl4pPr lvl="3" algn="ctr" rtl="0">
              <a:spcBef>
                <a:spcPts val="0"/>
              </a:spcBef>
              <a:spcAft>
                <a:spcPts val="0"/>
              </a:spcAft>
              <a:buSzPts val="3500"/>
              <a:buNone/>
              <a:defRPr sz="3500" b="0"/>
            </a:lvl4pPr>
            <a:lvl5pPr lvl="4" algn="ctr" rtl="0">
              <a:spcBef>
                <a:spcPts val="0"/>
              </a:spcBef>
              <a:spcAft>
                <a:spcPts val="0"/>
              </a:spcAft>
              <a:buSzPts val="3500"/>
              <a:buNone/>
              <a:defRPr sz="3500" b="0"/>
            </a:lvl5pPr>
            <a:lvl6pPr lvl="5" algn="ctr" rtl="0">
              <a:spcBef>
                <a:spcPts val="0"/>
              </a:spcBef>
              <a:spcAft>
                <a:spcPts val="0"/>
              </a:spcAft>
              <a:buSzPts val="3500"/>
              <a:buNone/>
              <a:defRPr sz="3500" b="0"/>
            </a:lvl6pPr>
            <a:lvl7pPr lvl="6" algn="ctr" rtl="0">
              <a:spcBef>
                <a:spcPts val="0"/>
              </a:spcBef>
              <a:spcAft>
                <a:spcPts val="0"/>
              </a:spcAft>
              <a:buSzPts val="3500"/>
              <a:buNone/>
              <a:defRPr sz="3500" b="0"/>
            </a:lvl7pPr>
            <a:lvl8pPr lvl="7" algn="ctr" rtl="0">
              <a:spcBef>
                <a:spcPts val="0"/>
              </a:spcBef>
              <a:spcAft>
                <a:spcPts val="0"/>
              </a:spcAft>
              <a:buSzPts val="3500"/>
              <a:buNone/>
              <a:defRPr sz="3500" b="0"/>
            </a:lvl8pPr>
            <a:lvl9pPr lvl="8" algn="ctr" rtl="0">
              <a:spcBef>
                <a:spcPts val="0"/>
              </a:spcBef>
              <a:spcAft>
                <a:spcPts val="0"/>
              </a:spcAft>
              <a:buSzPts val="3500"/>
              <a:buNone/>
              <a:defRPr sz="3500" b="0"/>
            </a:lvl9pPr>
          </a:lstStyle>
          <a:p>
            <a:r>
              <a:t>xx%</a:t>
            </a:r>
          </a:p>
        </p:txBody>
      </p:sp>
      <p:sp>
        <p:nvSpPr>
          <p:cNvPr id="139" name="Google Shape;139;p13"/>
          <p:cNvSpPr txBox="1">
            <a:spLocks noGrp="1"/>
          </p:cNvSpPr>
          <p:nvPr>
            <p:ph type="subTitle" idx="19"/>
          </p:nvPr>
        </p:nvSpPr>
        <p:spPr>
          <a:xfrm>
            <a:off x="5485137" y="2829054"/>
            <a:ext cx="2235000" cy="61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0" name="Google Shape;140;p13"/>
          <p:cNvSpPr txBox="1">
            <a:spLocks noGrp="1"/>
          </p:cNvSpPr>
          <p:nvPr>
            <p:ph type="subTitle" idx="20"/>
          </p:nvPr>
        </p:nvSpPr>
        <p:spPr>
          <a:xfrm>
            <a:off x="5485137" y="2445775"/>
            <a:ext cx="2235000" cy="569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200"/>
              <a:buFont typeface="Dela Gothic One"/>
              <a:buNone/>
              <a:defRPr sz="2500">
                <a:latin typeface="Bebas Neue"/>
                <a:ea typeface="Bebas Neue"/>
                <a:cs typeface="Bebas Neue"/>
                <a:sym typeface="Bebas Neue"/>
              </a:defRPr>
            </a:lvl1pPr>
            <a:lvl2pPr lvl="1"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2pPr>
            <a:lvl3pPr lvl="2"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3pPr>
            <a:lvl4pPr lvl="3"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4pPr>
            <a:lvl5pPr lvl="4"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5pPr>
            <a:lvl6pPr lvl="5"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6pPr>
            <a:lvl7pPr lvl="6"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7pPr>
            <a:lvl8pPr lvl="7"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8pPr>
            <a:lvl9pPr lvl="8" rtl="0">
              <a:lnSpc>
                <a:spcPct val="100000"/>
              </a:lnSpc>
              <a:spcBef>
                <a:spcPts val="0"/>
              </a:spcBef>
              <a:spcAft>
                <a:spcPts val="0"/>
              </a:spcAft>
              <a:buSzPts val="2200"/>
              <a:buFont typeface="Dela Gothic One"/>
              <a:buNone/>
              <a:defRPr sz="2200">
                <a:latin typeface="Dela Gothic One"/>
                <a:ea typeface="Dela Gothic One"/>
                <a:cs typeface="Dela Gothic One"/>
                <a:sym typeface="Dela Gothic One"/>
              </a:defRPr>
            </a:lvl9pPr>
          </a:lstStyle>
          <a:p>
            <a:endParaRPr/>
          </a:p>
        </p:txBody>
      </p:sp>
      <p:sp>
        <p:nvSpPr>
          <p:cNvPr id="141" name="Google Shape;141;p13"/>
          <p:cNvSpPr txBox="1">
            <a:spLocks noGrp="1"/>
          </p:cNvSpPr>
          <p:nvPr>
            <p:ph type="title" idx="21" hasCustomPrompt="1"/>
          </p:nvPr>
        </p:nvSpPr>
        <p:spPr>
          <a:xfrm>
            <a:off x="4677125" y="2685200"/>
            <a:ext cx="719700" cy="558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800" b="0">
                <a:solidFill>
                  <a:schemeClr val="dk1"/>
                </a:solidFill>
              </a:defRPr>
            </a:lvl1pPr>
            <a:lvl2pPr lvl="1" algn="ctr" rtl="0">
              <a:spcBef>
                <a:spcPts val="0"/>
              </a:spcBef>
              <a:spcAft>
                <a:spcPts val="0"/>
              </a:spcAft>
              <a:buSzPts val="3500"/>
              <a:buNone/>
              <a:defRPr sz="3500" b="0"/>
            </a:lvl2pPr>
            <a:lvl3pPr lvl="2" algn="ctr" rtl="0">
              <a:spcBef>
                <a:spcPts val="0"/>
              </a:spcBef>
              <a:spcAft>
                <a:spcPts val="0"/>
              </a:spcAft>
              <a:buSzPts val="3500"/>
              <a:buNone/>
              <a:defRPr sz="3500" b="0"/>
            </a:lvl3pPr>
            <a:lvl4pPr lvl="3" algn="ctr" rtl="0">
              <a:spcBef>
                <a:spcPts val="0"/>
              </a:spcBef>
              <a:spcAft>
                <a:spcPts val="0"/>
              </a:spcAft>
              <a:buSzPts val="3500"/>
              <a:buNone/>
              <a:defRPr sz="3500" b="0"/>
            </a:lvl4pPr>
            <a:lvl5pPr lvl="4" algn="ctr" rtl="0">
              <a:spcBef>
                <a:spcPts val="0"/>
              </a:spcBef>
              <a:spcAft>
                <a:spcPts val="0"/>
              </a:spcAft>
              <a:buSzPts val="3500"/>
              <a:buNone/>
              <a:defRPr sz="3500" b="0"/>
            </a:lvl5pPr>
            <a:lvl6pPr lvl="5" algn="ctr" rtl="0">
              <a:spcBef>
                <a:spcPts val="0"/>
              </a:spcBef>
              <a:spcAft>
                <a:spcPts val="0"/>
              </a:spcAft>
              <a:buSzPts val="3500"/>
              <a:buNone/>
              <a:defRPr sz="3500" b="0"/>
            </a:lvl6pPr>
            <a:lvl7pPr lvl="6" algn="ctr" rtl="0">
              <a:spcBef>
                <a:spcPts val="0"/>
              </a:spcBef>
              <a:spcAft>
                <a:spcPts val="0"/>
              </a:spcAft>
              <a:buSzPts val="3500"/>
              <a:buNone/>
              <a:defRPr sz="3500" b="0"/>
            </a:lvl7pPr>
            <a:lvl8pPr lvl="7" algn="ctr" rtl="0">
              <a:spcBef>
                <a:spcPts val="0"/>
              </a:spcBef>
              <a:spcAft>
                <a:spcPts val="0"/>
              </a:spcAft>
              <a:buSzPts val="3500"/>
              <a:buNone/>
              <a:defRPr sz="3500" b="0"/>
            </a:lvl8pPr>
            <a:lvl9pPr lvl="8" algn="ctr" rtl="0">
              <a:spcBef>
                <a:spcPts val="0"/>
              </a:spcBef>
              <a:spcAft>
                <a:spcPts val="0"/>
              </a:spcAft>
              <a:buSzPts val="3500"/>
              <a:buNone/>
              <a:defRPr sz="3500" b="0"/>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1">
  <p:cSld name="CUSTOM_1_1">
    <p:spTree>
      <p:nvGrpSpPr>
        <p:cNvPr id="1" name="Shape 153"/>
        <p:cNvGrpSpPr/>
        <p:nvPr/>
      </p:nvGrpSpPr>
      <p:grpSpPr>
        <a:xfrm>
          <a:off x="0" y="0"/>
          <a:ext cx="0" cy="0"/>
          <a:chOff x="0" y="0"/>
          <a:chExt cx="0" cy="0"/>
        </a:xfrm>
      </p:grpSpPr>
      <p:grpSp>
        <p:nvGrpSpPr>
          <p:cNvPr id="154" name="Google Shape;154;p15"/>
          <p:cNvGrpSpPr/>
          <p:nvPr/>
        </p:nvGrpSpPr>
        <p:grpSpPr>
          <a:xfrm>
            <a:off x="0" y="0"/>
            <a:ext cx="9144003" cy="5143501"/>
            <a:chOff x="0" y="0"/>
            <a:chExt cx="9144003" cy="5143501"/>
          </a:xfrm>
        </p:grpSpPr>
        <p:pic>
          <p:nvPicPr>
            <p:cNvPr id="155" name="Google Shape;155;p15"/>
            <p:cNvPicPr preferRelativeResize="0"/>
            <p:nvPr/>
          </p:nvPicPr>
          <p:blipFill>
            <a:blip r:embed="rId2">
              <a:alphaModFix/>
            </a:blip>
            <a:stretch>
              <a:fillRect/>
            </a:stretch>
          </p:blipFill>
          <p:spPr>
            <a:xfrm>
              <a:off x="0" y="0"/>
              <a:ext cx="9144003" cy="5143501"/>
            </a:xfrm>
            <a:prstGeom prst="rect">
              <a:avLst/>
            </a:prstGeom>
            <a:noFill/>
            <a:ln>
              <a:noFill/>
            </a:ln>
          </p:spPr>
        </p:pic>
        <p:sp>
          <p:nvSpPr>
            <p:cNvPr id="156" name="Google Shape;156;p15"/>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 name="Google Shape;157;p15"/>
          <p:cNvSpPr/>
          <p:nvPr/>
        </p:nvSpPr>
        <p:spPr>
          <a:xfrm flipH="1">
            <a:off x="4671584" y="705450"/>
            <a:ext cx="5870241" cy="3732588"/>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5"/>
          <p:cNvSpPr/>
          <p:nvPr/>
        </p:nvSpPr>
        <p:spPr>
          <a:xfrm rot="-5400000">
            <a:off x="-1130071" y="4706268"/>
            <a:ext cx="3402960" cy="1305450"/>
          </a:xfrm>
          <a:custGeom>
            <a:avLst/>
            <a:gdLst/>
            <a:ahLst/>
            <a:cxnLst/>
            <a:rect l="l" t="t" r="r" b="b"/>
            <a:pathLst>
              <a:path w="12043" h="4620" extrusionOk="0">
                <a:moveTo>
                  <a:pt x="8997" y="3603"/>
                </a:moveTo>
                <a:cubicBezTo>
                  <a:pt x="8997" y="3604"/>
                  <a:pt x="8996" y="3606"/>
                  <a:pt x="8996" y="3607"/>
                </a:cubicBezTo>
                <a:cubicBezTo>
                  <a:pt x="8996" y="3606"/>
                  <a:pt x="8997" y="3604"/>
                  <a:pt x="8997" y="3603"/>
                </a:cubicBezTo>
                <a:close/>
                <a:moveTo>
                  <a:pt x="6456" y="3682"/>
                </a:moveTo>
                <a:lnTo>
                  <a:pt x="6456" y="3682"/>
                </a:lnTo>
                <a:cubicBezTo>
                  <a:pt x="6456" y="3683"/>
                  <a:pt x="6456" y="3684"/>
                  <a:pt x="6456" y="3684"/>
                </a:cubicBezTo>
                <a:cubicBezTo>
                  <a:pt x="6456" y="3684"/>
                  <a:pt x="6456" y="3683"/>
                  <a:pt x="6456" y="3682"/>
                </a:cubicBezTo>
                <a:close/>
                <a:moveTo>
                  <a:pt x="2629" y="4234"/>
                </a:moveTo>
                <a:lnTo>
                  <a:pt x="2629" y="4234"/>
                </a:lnTo>
                <a:cubicBezTo>
                  <a:pt x="2629" y="4234"/>
                  <a:pt x="2629" y="4234"/>
                  <a:pt x="2629" y="4234"/>
                </a:cubicBezTo>
                <a:cubicBezTo>
                  <a:pt x="2629" y="4234"/>
                  <a:pt x="2629" y="4234"/>
                  <a:pt x="2629" y="4234"/>
                </a:cubicBezTo>
                <a:close/>
                <a:moveTo>
                  <a:pt x="12042" y="0"/>
                </a:moveTo>
                <a:lnTo>
                  <a:pt x="0" y="66"/>
                </a:lnTo>
                <a:lnTo>
                  <a:pt x="55" y="3420"/>
                </a:lnTo>
                <a:cubicBezTo>
                  <a:pt x="55" y="3429"/>
                  <a:pt x="200" y="3540"/>
                  <a:pt x="261" y="3540"/>
                </a:cubicBezTo>
                <a:cubicBezTo>
                  <a:pt x="275" y="3540"/>
                  <a:pt x="284" y="3534"/>
                  <a:pt x="286" y="3519"/>
                </a:cubicBezTo>
                <a:cubicBezTo>
                  <a:pt x="286" y="3545"/>
                  <a:pt x="408" y="3720"/>
                  <a:pt x="471" y="3720"/>
                </a:cubicBezTo>
                <a:cubicBezTo>
                  <a:pt x="489" y="3720"/>
                  <a:pt x="501" y="3707"/>
                  <a:pt x="506" y="3673"/>
                </a:cubicBezTo>
                <a:cubicBezTo>
                  <a:pt x="512" y="3646"/>
                  <a:pt x="589" y="3632"/>
                  <a:pt x="664" y="3632"/>
                </a:cubicBezTo>
                <a:cubicBezTo>
                  <a:pt x="740" y="3632"/>
                  <a:pt x="814" y="3646"/>
                  <a:pt x="814" y="3673"/>
                </a:cubicBezTo>
                <a:cubicBezTo>
                  <a:pt x="814" y="3660"/>
                  <a:pt x="829" y="3655"/>
                  <a:pt x="851" y="3655"/>
                </a:cubicBezTo>
                <a:cubicBezTo>
                  <a:pt x="923" y="3655"/>
                  <a:pt x="1075" y="3714"/>
                  <a:pt x="1067" y="3772"/>
                </a:cubicBezTo>
                <a:cubicBezTo>
                  <a:pt x="1034" y="3926"/>
                  <a:pt x="1276" y="3893"/>
                  <a:pt x="1265" y="3970"/>
                </a:cubicBezTo>
                <a:cubicBezTo>
                  <a:pt x="1265" y="3992"/>
                  <a:pt x="1507" y="4080"/>
                  <a:pt x="1507" y="4113"/>
                </a:cubicBezTo>
                <a:cubicBezTo>
                  <a:pt x="1509" y="4096"/>
                  <a:pt x="1519" y="4089"/>
                  <a:pt x="1534" y="4089"/>
                </a:cubicBezTo>
                <a:cubicBezTo>
                  <a:pt x="1585" y="4089"/>
                  <a:pt x="1694" y="4165"/>
                  <a:pt x="1753" y="4165"/>
                </a:cubicBezTo>
                <a:cubicBezTo>
                  <a:pt x="1775" y="4165"/>
                  <a:pt x="1790" y="4154"/>
                  <a:pt x="1793" y="4124"/>
                </a:cubicBezTo>
                <a:cubicBezTo>
                  <a:pt x="1793" y="4130"/>
                  <a:pt x="1816" y="4133"/>
                  <a:pt x="1850" y="4133"/>
                </a:cubicBezTo>
                <a:cubicBezTo>
                  <a:pt x="1936" y="4133"/>
                  <a:pt x="2093" y="4115"/>
                  <a:pt x="2101" y="4091"/>
                </a:cubicBezTo>
                <a:cubicBezTo>
                  <a:pt x="2101" y="4091"/>
                  <a:pt x="2257" y="4340"/>
                  <a:pt x="2292" y="4340"/>
                </a:cubicBezTo>
                <a:cubicBezTo>
                  <a:pt x="2295" y="4340"/>
                  <a:pt x="2298" y="4338"/>
                  <a:pt x="2299" y="4334"/>
                </a:cubicBezTo>
                <a:lnTo>
                  <a:pt x="2299" y="4334"/>
                </a:lnTo>
                <a:cubicBezTo>
                  <a:pt x="2298" y="4337"/>
                  <a:pt x="2300" y="4338"/>
                  <a:pt x="2303" y="4338"/>
                </a:cubicBezTo>
                <a:cubicBezTo>
                  <a:pt x="2334" y="4338"/>
                  <a:pt x="2534" y="4202"/>
                  <a:pt x="2605" y="4202"/>
                </a:cubicBezTo>
                <a:cubicBezTo>
                  <a:pt x="2623" y="4202"/>
                  <a:pt x="2633" y="4211"/>
                  <a:pt x="2629" y="4234"/>
                </a:cubicBezTo>
                <a:lnTo>
                  <a:pt x="2629" y="4234"/>
                </a:lnTo>
                <a:cubicBezTo>
                  <a:pt x="2629" y="4234"/>
                  <a:pt x="2629" y="4233"/>
                  <a:pt x="2630" y="4233"/>
                </a:cubicBezTo>
                <a:cubicBezTo>
                  <a:pt x="2651" y="4233"/>
                  <a:pt x="2859" y="4323"/>
                  <a:pt x="2880" y="4323"/>
                </a:cubicBezTo>
                <a:cubicBezTo>
                  <a:pt x="2881" y="4323"/>
                  <a:pt x="2882" y="4323"/>
                  <a:pt x="2882" y="4322"/>
                </a:cubicBezTo>
                <a:cubicBezTo>
                  <a:pt x="2887" y="4299"/>
                  <a:pt x="2910" y="4289"/>
                  <a:pt x="2940" y="4289"/>
                </a:cubicBezTo>
                <a:cubicBezTo>
                  <a:pt x="3020" y="4289"/>
                  <a:pt x="3154" y="4359"/>
                  <a:pt x="3146" y="4399"/>
                </a:cubicBezTo>
                <a:cubicBezTo>
                  <a:pt x="3146" y="4399"/>
                  <a:pt x="3341" y="4557"/>
                  <a:pt x="3381" y="4557"/>
                </a:cubicBezTo>
                <a:cubicBezTo>
                  <a:pt x="3384" y="4557"/>
                  <a:pt x="3387" y="4556"/>
                  <a:pt x="3387" y="4553"/>
                </a:cubicBezTo>
                <a:cubicBezTo>
                  <a:pt x="3387" y="4557"/>
                  <a:pt x="3391" y="4558"/>
                  <a:pt x="3398" y="4558"/>
                </a:cubicBezTo>
                <a:cubicBezTo>
                  <a:pt x="3450" y="4558"/>
                  <a:pt x="3674" y="4465"/>
                  <a:pt x="3694" y="4465"/>
                </a:cubicBezTo>
                <a:cubicBezTo>
                  <a:pt x="3695" y="4465"/>
                  <a:pt x="3695" y="4465"/>
                  <a:pt x="3695" y="4465"/>
                </a:cubicBezTo>
                <a:cubicBezTo>
                  <a:pt x="3698" y="4436"/>
                  <a:pt x="3719" y="4424"/>
                  <a:pt x="3748" y="4424"/>
                </a:cubicBezTo>
                <a:cubicBezTo>
                  <a:pt x="3828" y="4424"/>
                  <a:pt x="3967" y="4510"/>
                  <a:pt x="3959" y="4542"/>
                </a:cubicBezTo>
                <a:cubicBezTo>
                  <a:pt x="3953" y="4568"/>
                  <a:pt x="3975" y="4575"/>
                  <a:pt x="4010" y="4575"/>
                </a:cubicBezTo>
                <a:cubicBezTo>
                  <a:pt x="4051" y="4575"/>
                  <a:pt x="4110" y="4565"/>
                  <a:pt x="4157" y="4565"/>
                </a:cubicBezTo>
                <a:cubicBezTo>
                  <a:pt x="4206" y="4565"/>
                  <a:pt x="4242" y="4575"/>
                  <a:pt x="4234" y="4619"/>
                </a:cubicBezTo>
                <a:lnTo>
                  <a:pt x="4234" y="4619"/>
                </a:lnTo>
                <a:cubicBezTo>
                  <a:pt x="4238" y="4601"/>
                  <a:pt x="4259" y="4596"/>
                  <a:pt x="4288" y="4596"/>
                </a:cubicBezTo>
                <a:cubicBezTo>
                  <a:pt x="4327" y="4596"/>
                  <a:pt x="4381" y="4605"/>
                  <a:pt x="4428" y="4605"/>
                </a:cubicBezTo>
                <a:cubicBezTo>
                  <a:pt x="4480" y="4605"/>
                  <a:pt x="4523" y="4595"/>
                  <a:pt x="4531" y="4553"/>
                </a:cubicBezTo>
                <a:cubicBezTo>
                  <a:pt x="4553" y="4476"/>
                  <a:pt x="4795" y="4410"/>
                  <a:pt x="4795" y="4399"/>
                </a:cubicBezTo>
                <a:cubicBezTo>
                  <a:pt x="4800" y="4367"/>
                  <a:pt x="4853" y="4362"/>
                  <a:pt x="4914" y="4362"/>
                </a:cubicBezTo>
                <a:cubicBezTo>
                  <a:pt x="4942" y="4362"/>
                  <a:pt x="4972" y="4363"/>
                  <a:pt x="5000" y="4363"/>
                </a:cubicBezTo>
                <a:cubicBezTo>
                  <a:pt x="5053" y="4363"/>
                  <a:pt x="5096" y="4359"/>
                  <a:pt x="5103" y="4335"/>
                </a:cubicBezTo>
                <a:lnTo>
                  <a:pt x="5103" y="4335"/>
                </a:lnTo>
                <a:cubicBezTo>
                  <a:pt x="5100" y="4348"/>
                  <a:pt x="5102" y="4354"/>
                  <a:pt x="5107" y="4354"/>
                </a:cubicBezTo>
                <a:cubicBezTo>
                  <a:pt x="5138" y="4354"/>
                  <a:pt x="5292" y="4137"/>
                  <a:pt x="5301" y="4080"/>
                </a:cubicBezTo>
                <a:cubicBezTo>
                  <a:pt x="5301" y="4080"/>
                  <a:pt x="5302" y="4080"/>
                  <a:pt x="5303" y="4080"/>
                </a:cubicBezTo>
                <a:cubicBezTo>
                  <a:pt x="5326" y="4080"/>
                  <a:pt x="5539" y="4150"/>
                  <a:pt x="5627" y="4150"/>
                </a:cubicBezTo>
                <a:cubicBezTo>
                  <a:pt x="5648" y="4150"/>
                  <a:pt x="5662" y="4146"/>
                  <a:pt x="5664" y="4135"/>
                </a:cubicBezTo>
                <a:lnTo>
                  <a:pt x="5664" y="4135"/>
                </a:lnTo>
                <a:cubicBezTo>
                  <a:pt x="5655" y="4180"/>
                  <a:pt x="5660" y="4198"/>
                  <a:pt x="5673" y="4198"/>
                </a:cubicBezTo>
                <a:cubicBezTo>
                  <a:pt x="5723" y="4198"/>
                  <a:pt x="5889" y="3957"/>
                  <a:pt x="5905" y="3957"/>
                </a:cubicBezTo>
                <a:cubicBezTo>
                  <a:pt x="5905" y="3957"/>
                  <a:pt x="5906" y="3958"/>
                  <a:pt x="5906" y="3959"/>
                </a:cubicBezTo>
                <a:cubicBezTo>
                  <a:pt x="5903" y="3974"/>
                  <a:pt x="5905" y="3981"/>
                  <a:pt x="5910" y="3981"/>
                </a:cubicBezTo>
                <a:cubicBezTo>
                  <a:pt x="5944" y="3981"/>
                  <a:pt x="6114" y="3733"/>
                  <a:pt x="6144" y="3733"/>
                </a:cubicBezTo>
                <a:cubicBezTo>
                  <a:pt x="6149" y="3733"/>
                  <a:pt x="6150" y="3738"/>
                  <a:pt x="6148" y="3750"/>
                </a:cubicBezTo>
                <a:cubicBezTo>
                  <a:pt x="6146" y="3768"/>
                  <a:pt x="6155" y="3775"/>
                  <a:pt x="6171" y="3775"/>
                </a:cubicBezTo>
                <a:cubicBezTo>
                  <a:pt x="6234" y="3775"/>
                  <a:pt x="6399" y="3672"/>
                  <a:pt x="6444" y="3672"/>
                </a:cubicBezTo>
                <a:cubicBezTo>
                  <a:pt x="6452" y="3672"/>
                  <a:pt x="6456" y="3675"/>
                  <a:pt x="6456" y="3682"/>
                </a:cubicBezTo>
                <a:lnTo>
                  <a:pt x="6456" y="3682"/>
                </a:lnTo>
                <a:cubicBezTo>
                  <a:pt x="6457" y="3680"/>
                  <a:pt x="6458" y="3679"/>
                  <a:pt x="6461" y="3679"/>
                </a:cubicBezTo>
                <a:cubicBezTo>
                  <a:pt x="6494" y="3679"/>
                  <a:pt x="6662" y="3825"/>
                  <a:pt x="6708" y="3825"/>
                </a:cubicBezTo>
                <a:cubicBezTo>
                  <a:pt x="6714" y="3825"/>
                  <a:pt x="6718" y="3822"/>
                  <a:pt x="6720" y="3816"/>
                </a:cubicBezTo>
                <a:cubicBezTo>
                  <a:pt x="6720" y="3750"/>
                  <a:pt x="6973" y="3783"/>
                  <a:pt x="6995" y="3695"/>
                </a:cubicBezTo>
                <a:lnTo>
                  <a:pt x="6995" y="3695"/>
                </a:lnTo>
                <a:cubicBezTo>
                  <a:pt x="6989" y="3724"/>
                  <a:pt x="7002" y="3734"/>
                  <a:pt x="7024" y="3734"/>
                </a:cubicBezTo>
                <a:cubicBezTo>
                  <a:pt x="7077" y="3734"/>
                  <a:pt x="7181" y="3679"/>
                  <a:pt x="7227" y="3679"/>
                </a:cubicBezTo>
                <a:cubicBezTo>
                  <a:pt x="7243" y="3679"/>
                  <a:pt x="7252" y="3686"/>
                  <a:pt x="7247" y="3706"/>
                </a:cubicBezTo>
                <a:cubicBezTo>
                  <a:pt x="7247" y="3707"/>
                  <a:pt x="7248" y="3707"/>
                  <a:pt x="7249" y="3707"/>
                </a:cubicBezTo>
                <a:cubicBezTo>
                  <a:pt x="7266" y="3707"/>
                  <a:pt x="7382" y="3665"/>
                  <a:pt x="7454" y="3665"/>
                </a:cubicBezTo>
                <a:cubicBezTo>
                  <a:pt x="7490" y="3665"/>
                  <a:pt x="7515" y="3675"/>
                  <a:pt x="7511" y="3706"/>
                </a:cubicBezTo>
                <a:cubicBezTo>
                  <a:pt x="7491" y="3798"/>
                  <a:pt x="7697" y="3918"/>
                  <a:pt x="7727" y="3918"/>
                </a:cubicBezTo>
                <a:cubicBezTo>
                  <a:pt x="7730" y="3918"/>
                  <a:pt x="7731" y="3917"/>
                  <a:pt x="7731" y="3915"/>
                </a:cubicBezTo>
                <a:cubicBezTo>
                  <a:pt x="7731" y="3906"/>
                  <a:pt x="7934" y="3832"/>
                  <a:pt x="7991" y="3832"/>
                </a:cubicBezTo>
                <a:cubicBezTo>
                  <a:pt x="8001" y="3832"/>
                  <a:pt x="8006" y="3834"/>
                  <a:pt x="8006" y="3838"/>
                </a:cubicBezTo>
                <a:cubicBezTo>
                  <a:pt x="8013" y="3778"/>
                  <a:pt x="8114" y="3734"/>
                  <a:pt x="8187" y="3734"/>
                </a:cubicBezTo>
                <a:cubicBezTo>
                  <a:pt x="8233" y="3734"/>
                  <a:pt x="8268" y="3752"/>
                  <a:pt x="8259" y="3794"/>
                </a:cubicBezTo>
                <a:cubicBezTo>
                  <a:pt x="8347" y="3783"/>
                  <a:pt x="8424" y="3739"/>
                  <a:pt x="8501" y="3684"/>
                </a:cubicBezTo>
                <a:cubicBezTo>
                  <a:pt x="8501" y="3684"/>
                  <a:pt x="8653" y="3815"/>
                  <a:pt x="8727" y="3815"/>
                </a:cubicBezTo>
                <a:cubicBezTo>
                  <a:pt x="8746" y="3815"/>
                  <a:pt x="8760" y="3806"/>
                  <a:pt x="8765" y="3783"/>
                </a:cubicBezTo>
                <a:lnTo>
                  <a:pt x="8765" y="3783"/>
                </a:lnTo>
                <a:cubicBezTo>
                  <a:pt x="8764" y="3788"/>
                  <a:pt x="8765" y="3790"/>
                  <a:pt x="8767" y="3790"/>
                </a:cubicBezTo>
                <a:cubicBezTo>
                  <a:pt x="8790" y="3790"/>
                  <a:pt x="8957" y="3589"/>
                  <a:pt x="8991" y="3589"/>
                </a:cubicBezTo>
                <a:cubicBezTo>
                  <a:pt x="8996" y="3589"/>
                  <a:pt x="8998" y="3593"/>
                  <a:pt x="8997" y="3603"/>
                </a:cubicBezTo>
                <a:lnTo>
                  <a:pt x="8997" y="3603"/>
                </a:lnTo>
                <a:cubicBezTo>
                  <a:pt x="9000" y="3591"/>
                  <a:pt x="9007" y="3586"/>
                  <a:pt x="9018" y="3586"/>
                </a:cubicBezTo>
                <a:cubicBezTo>
                  <a:pt x="9073" y="3586"/>
                  <a:pt x="9212" y="3710"/>
                  <a:pt x="9235" y="3710"/>
                </a:cubicBezTo>
                <a:cubicBezTo>
                  <a:pt x="9237" y="3710"/>
                  <a:pt x="9238" y="3709"/>
                  <a:pt x="9238" y="3706"/>
                </a:cubicBezTo>
                <a:cubicBezTo>
                  <a:pt x="9238" y="3713"/>
                  <a:pt x="9246" y="3716"/>
                  <a:pt x="9259" y="3716"/>
                </a:cubicBezTo>
                <a:cubicBezTo>
                  <a:pt x="9332" y="3716"/>
                  <a:pt x="9568" y="3629"/>
                  <a:pt x="9568" y="3629"/>
                </a:cubicBezTo>
                <a:cubicBezTo>
                  <a:pt x="9568" y="3627"/>
                  <a:pt x="9569" y="3626"/>
                  <a:pt x="9570" y="3626"/>
                </a:cubicBezTo>
                <a:cubicBezTo>
                  <a:pt x="9594" y="3626"/>
                  <a:pt x="9788" y="3849"/>
                  <a:pt x="9788" y="3849"/>
                </a:cubicBezTo>
                <a:cubicBezTo>
                  <a:pt x="9788" y="3856"/>
                  <a:pt x="9911" y="3876"/>
                  <a:pt x="10004" y="3876"/>
                </a:cubicBezTo>
                <a:cubicBezTo>
                  <a:pt x="10058" y="3876"/>
                  <a:pt x="10103" y="3870"/>
                  <a:pt x="10107" y="3849"/>
                </a:cubicBezTo>
                <a:cubicBezTo>
                  <a:pt x="10108" y="3840"/>
                  <a:pt x="10112" y="3836"/>
                  <a:pt x="10119" y="3836"/>
                </a:cubicBezTo>
                <a:cubicBezTo>
                  <a:pt x="10166" y="3836"/>
                  <a:pt x="10327" y="4049"/>
                  <a:pt x="10327" y="4058"/>
                </a:cubicBezTo>
                <a:cubicBezTo>
                  <a:pt x="10323" y="4077"/>
                  <a:pt x="10346" y="4084"/>
                  <a:pt x="10380" y="4084"/>
                </a:cubicBezTo>
                <a:cubicBezTo>
                  <a:pt x="10463" y="4084"/>
                  <a:pt x="10616" y="4041"/>
                  <a:pt x="10624" y="4025"/>
                </a:cubicBezTo>
                <a:cubicBezTo>
                  <a:pt x="10624" y="4023"/>
                  <a:pt x="10627" y="4021"/>
                  <a:pt x="10634" y="4021"/>
                </a:cubicBezTo>
                <a:cubicBezTo>
                  <a:pt x="10682" y="4021"/>
                  <a:pt x="10877" y="4082"/>
                  <a:pt x="10877" y="4091"/>
                </a:cubicBezTo>
                <a:cubicBezTo>
                  <a:pt x="10878" y="4083"/>
                  <a:pt x="10885" y="4080"/>
                  <a:pt x="10894" y="4080"/>
                </a:cubicBezTo>
                <a:cubicBezTo>
                  <a:pt x="10954" y="4080"/>
                  <a:pt x="11140" y="4203"/>
                  <a:pt x="11140" y="4212"/>
                </a:cubicBezTo>
                <a:cubicBezTo>
                  <a:pt x="11140" y="4208"/>
                  <a:pt x="11153" y="4206"/>
                  <a:pt x="11172" y="4206"/>
                </a:cubicBezTo>
                <a:cubicBezTo>
                  <a:pt x="11225" y="4206"/>
                  <a:pt x="11331" y="4219"/>
                  <a:pt x="11384" y="4219"/>
                </a:cubicBezTo>
                <a:cubicBezTo>
                  <a:pt x="11403" y="4219"/>
                  <a:pt x="11415" y="4217"/>
                  <a:pt x="11415" y="4212"/>
                </a:cubicBezTo>
                <a:cubicBezTo>
                  <a:pt x="11422" y="4145"/>
                  <a:pt x="11522" y="4135"/>
                  <a:pt x="11600" y="4135"/>
                </a:cubicBezTo>
                <a:cubicBezTo>
                  <a:pt x="11633" y="4135"/>
                  <a:pt x="11661" y="4137"/>
                  <a:pt x="11677" y="4137"/>
                </a:cubicBezTo>
                <a:cubicBezTo>
                  <a:pt x="11686" y="4137"/>
                  <a:pt x="11690" y="4137"/>
                  <a:pt x="11690" y="4135"/>
                </a:cubicBezTo>
                <a:cubicBezTo>
                  <a:pt x="11690" y="4140"/>
                  <a:pt x="11749" y="4150"/>
                  <a:pt x="11812" y="4150"/>
                </a:cubicBezTo>
                <a:cubicBezTo>
                  <a:pt x="11883" y="4150"/>
                  <a:pt x="11959" y="4138"/>
                  <a:pt x="11965" y="4091"/>
                </a:cubicBezTo>
                <a:lnTo>
                  <a:pt x="12042" y="0"/>
                </a:lnTo>
                <a:close/>
                <a:moveTo>
                  <a:pt x="4234" y="4619"/>
                </a:moveTo>
                <a:cubicBezTo>
                  <a:pt x="4234" y="4619"/>
                  <a:pt x="4234" y="4619"/>
                  <a:pt x="4234" y="4619"/>
                </a:cubicBezTo>
                <a:cubicBezTo>
                  <a:pt x="4234" y="4619"/>
                  <a:pt x="4234" y="4619"/>
                  <a:pt x="4234" y="4619"/>
                </a:cubicBezTo>
                <a:close/>
              </a:path>
            </a:pathLst>
          </a:custGeom>
          <a:solidFill>
            <a:schemeClr val="dk2"/>
          </a:solidFill>
          <a:ln>
            <a:noFill/>
          </a:ln>
          <a:effectLst>
            <a:outerShdw blurRad="57150"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5"/>
          <p:cNvSpPr txBox="1">
            <a:spLocks noGrp="1"/>
          </p:cNvSpPr>
          <p:nvPr>
            <p:ph type="title"/>
          </p:nvPr>
        </p:nvSpPr>
        <p:spPr>
          <a:xfrm flipH="1">
            <a:off x="5086733" y="2292675"/>
            <a:ext cx="3320700" cy="775800"/>
          </a:xfrm>
          <a:prstGeom prst="rect">
            <a:avLst/>
          </a:prstGeom>
        </p:spPr>
        <p:txBody>
          <a:bodyPr spcFirstLastPara="1" wrap="square" lIns="91425" tIns="91425" rIns="91425" bIns="91425" anchor="t" anchorCtr="0">
            <a:noAutofit/>
          </a:bodyPr>
          <a:lstStyle>
            <a:lvl1pPr lvl="0" algn="r" rtl="0">
              <a:lnSpc>
                <a:spcPct val="80000"/>
              </a:lnSpc>
              <a:spcBef>
                <a:spcPts val="0"/>
              </a:spcBef>
              <a:spcAft>
                <a:spcPts val="0"/>
              </a:spcAft>
              <a:buSzPts val="3700"/>
              <a:buNone/>
              <a:defRPr sz="4800"/>
            </a:lvl1pPr>
            <a:lvl2pPr lvl="1" algn="r" rtl="0">
              <a:spcBef>
                <a:spcPts val="0"/>
              </a:spcBef>
              <a:spcAft>
                <a:spcPts val="0"/>
              </a:spcAft>
              <a:buSzPts val="3700"/>
              <a:buNone/>
              <a:defRPr sz="3700"/>
            </a:lvl2pPr>
            <a:lvl3pPr lvl="2" algn="r" rtl="0">
              <a:spcBef>
                <a:spcPts val="0"/>
              </a:spcBef>
              <a:spcAft>
                <a:spcPts val="0"/>
              </a:spcAft>
              <a:buSzPts val="3700"/>
              <a:buNone/>
              <a:defRPr sz="3700"/>
            </a:lvl3pPr>
            <a:lvl4pPr lvl="3" algn="r" rtl="0">
              <a:spcBef>
                <a:spcPts val="0"/>
              </a:spcBef>
              <a:spcAft>
                <a:spcPts val="0"/>
              </a:spcAft>
              <a:buSzPts val="3700"/>
              <a:buNone/>
              <a:defRPr sz="3700"/>
            </a:lvl4pPr>
            <a:lvl5pPr lvl="4" algn="r" rtl="0">
              <a:spcBef>
                <a:spcPts val="0"/>
              </a:spcBef>
              <a:spcAft>
                <a:spcPts val="0"/>
              </a:spcAft>
              <a:buSzPts val="3700"/>
              <a:buNone/>
              <a:defRPr sz="3700"/>
            </a:lvl5pPr>
            <a:lvl6pPr lvl="5" algn="r" rtl="0">
              <a:spcBef>
                <a:spcPts val="0"/>
              </a:spcBef>
              <a:spcAft>
                <a:spcPts val="0"/>
              </a:spcAft>
              <a:buSzPts val="3700"/>
              <a:buNone/>
              <a:defRPr sz="3700"/>
            </a:lvl6pPr>
            <a:lvl7pPr lvl="6" algn="r" rtl="0">
              <a:spcBef>
                <a:spcPts val="0"/>
              </a:spcBef>
              <a:spcAft>
                <a:spcPts val="0"/>
              </a:spcAft>
              <a:buSzPts val="3700"/>
              <a:buNone/>
              <a:defRPr sz="3700"/>
            </a:lvl7pPr>
            <a:lvl8pPr lvl="7" algn="r" rtl="0">
              <a:spcBef>
                <a:spcPts val="0"/>
              </a:spcBef>
              <a:spcAft>
                <a:spcPts val="0"/>
              </a:spcAft>
              <a:buSzPts val="3700"/>
              <a:buNone/>
              <a:defRPr sz="3700"/>
            </a:lvl8pPr>
            <a:lvl9pPr lvl="8" algn="r" rtl="0">
              <a:spcBef>
                <a:spcPts val="0"/>
              </a:spcBef>
              <a:spcAft>
                <a:spcPts val="0"/>
              </a:spcAft>
              <a:buSzPts val="3700"/>
              <a:buNone/>
              <a:defRPr sz="3700"/>
            </a:lvl9pPr>
          </a:lstStyle>
          <a:p>
            <a:endParaRPr/>
          </a:p>
        </p:txBody>
      </p:sp>
      <p:sp>
        <p:nvSpPr>
          <p:cNvPr id="160" name="Google Shape;160;p15"/>
          <p:cNvSpPr txBox="1">
            <a:spLocks noGrp="1"/>
          </p:cNvSpPr>
          <p:nvPr>
            <p:ph type="subTitle" idx="1"/>
          </p:nvPr>
        </p:nvSpPr>
        <p:spPr>
          <a:xfrm flipH="1">
            <a:off x="5512733" y="3166400"/>
            <a:ext cx="2894700" cy="7389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600"/>
              <a:buNone/>
              <a:defRPr sz="1800"/>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61" name="Google Shape;161;p15"/>
          <p:cNvSpPr txBox="1">
            <a:spLocks noGrp="1"/>
          </p:cNvSpPr>
          <p:nvPr>
            <p:ph type="title" idx="2" hasCustomPrompt="1"/>
          </p:nvPr>
        </p:nvSpPr>
        <p:spPr>
          <a:xfrm flipH="1">
            <a:off x="7385533" y="1506800"/>
            <a:ext cx="914700" cy="54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700">
                <a:solidFill>
                  <a:schemeClr val="dk1"/>
                </a:solidFill>
              </a:defRPr>
            </a:lvl1pPr>
            <a:lvl2pPr lvl="1" algn="ctr" rtl="0">
              <a:spcBef>
                <a:spcPts val="0"/>
              </a:spcBef>
              <a:spcAft>
                <a:spcPts val="0"/>
              </a:spcAft>
              <a:buSzPts val="4800"/>
              <a:buNone/>
              <a:defRPr sz="4800" b="0"/>
            </a:lvl2pPr>
            <a:lvl3pPr lvl="2" algn="ctr" rtl="0">
              <a:spcBef>
                <a:spcPts val="0"/>
              </a:spcBef>
              <a:spcAft>
                <a:spcPts val="0"/>
              </a:spcAft>
              <a:buSzPts val="4800"/>
              <a:buNone/>
              <a:defRPr sz="4800" b="0"/>
            </a:lvl3pPr>
            <a:lvl4pPr lvl="3" algn="ctr" rtl="0">
              <a:spcBef>
                <a:spcPts val="0"/>
              </a:spcBef>
              <a:spcAft>
                <a:spcPts val="0"/>
              </a:spcAft>
              <a:buSzPts val="4800"/>
              <a:buNone/>
              <a:defRPr sz="4800" b="0"/>
            </a:lvl4pPr>
            <a:lvl5pPr lvl="4" algn="ctr" rtl="0">
              <a:spcBef>
                <a:spcPts val="0"/>
              </a:spcBef>
              <a:spcAft>
                <a:spcPts val="0"/>
              </a:spcAft>
              <a:buSzPts val="4800"/>
              <a:buNone/>
              <a:defRPr sz="4800" b="0"/>
            </a:lvl5pPr>
            <a:lvl6pPr lvl="5" algn="ctr" rtl="0">
              <a:spcBef>
                <a:spcPts val="0"/>
              </a:spcBef>
              <a:spcAft>
                <a:spcPts val="0"/>
              </a:spcAft>
              <a:buSzPts val="4800"/>
              <a:buNone/>
              <a:defRPr sz="4800" b="0"/>
            </a:lvl6pPr>
            <a:lvl7pPr lvl="6" algn="ctr" rtl="0">
              <a:spcBef>
                <a:spcPts val="0"/>
              </a:spcBef>
              <a:spcAft>
                <a:spcPts val="0"/>
              </a:spcAft>
              <a:buSzPts val="4800"/>
              <a:buNone/>
              <a:defRPr sz="4800" b="0"/>
            </a:lvl7pPr>
            <a:lvl8pPr lvl="7" algn="ctr" rtl="0">
              <a:spcBef>
                <a:spcPts val="0"/>
              </a:spcBef>
              <a:spcAft>
                <a:spcPts val="0"/>
              </a:spcAft>
              <a:buSzPts val="4800"/>
              <a:buNone/>
              <a:defRPr sz="4800" b="0"/>
            </a:lvl8pPr>
            <a:lvl9pPr lvl="8" algn="ctr" rtl="0">
              <a:spcBef>
                <a:spcPts val="0"/>
              </a:spcBef>
              <a:spcAft>
                <a:spcPts val="0"/>
              </a:spcAft>
              <a:buSzPts val="4800"/>
              <a:buNone/>
              <a:defRPr sz="4800" b="0"/>
            </a:lvl9pPr>
          </a:lstStyle>
          <a:p>
            <a:r>
              <a:t>xx%</a:t>
            </a:r>
          </a:p>
        </p:txBody>
      </p:sp>
      <p:sp>
        <p:nvSpPr>
          <p:cNvPr id="162" name="Google Shape;162;p15"/>
          <p:cNvSpPr>
            <a:spLocks noGrp="1"/>
          </p:cNvSpPr>
          <p:nvPr>
            <p:ph type="pic" idx="3"/>
          </p:nvPr>
        </p:nvSpPr>
        <p:spPr>
          <a:xfrm rot="-102549" flipH="1">
            <a:off x="746915" y="448011"/>
            <a:ext cx="2293320" cy="2293320"/>
          </a:xfrm>
          <a:prstGeom prst="rect">
            <a:avLst/>
          </a:prstGeom>
          <a:noFill/>
          <a:ln w="114300" cap="flat" cmpd="sng">
            <a:solidFill>
              <a:schemeClr val="lt1"/>
            </a:solidFill>
            <a:prstDash val="solid"/>
            <a:miter lim="8000"/>
            <a:headEnd type="none" w="sm" len="sm"/>
            <a:tailEnd type="none" w="sm" len="sm"/>
          </a:ln>
          <a:effectLst>
            <a:outerShdw blurRad="85725" dist="57150" dir="1440000" algn="bl" rotWithShape="0">
              <a:srgbClr val="000000">
                <a:alpha val="29000"/>
              </a:srgbClr>
            </a:outerShdw>
          </a:effectLst>
        </p:spPr>
      </p:sp>
      <p:sp>
        <p:nvSpPr>
          <p:cNvPr id="163" name="Google Shape;163;p15"/>
          <p:cNvSpPr>
            <a:spLocks noGrp="1"/>
          </p:cNvSpPr>
          <p:nvPr>
            <p:ph type="pic" idx="4"/>
          </p:nvPr>
        </p:nvSpPr>
        <p:spPr>
          <a:xfrm rot="456203" flipH="1">
            <a:off x="1701172" y="2161158"/>
            <a:ext cx="2339873" cy="2340170"/>
          </a:xfrm>
          <a:prstGeom prst="rect">
            <a:avLst/>
          </a:prstGeom>
          <a:noFill/>
          <a:ln w="114300" cap="flat" cmpd="sng">
            <a:solidFill>
              <a:schemeClr val="lt1"/>
            </a:solidFill>
            <a:prstDash val="solid"/>
            <a:miter lim="8000"/>
            <a:headEnd type="none" w="sm" len="sm"/>
            <a:tailEnd type="none" w="sm" len="sm"/>
          </a:ln>
          <a:effectLst>
            <a:outerShdw blurRad="85725" dist="57150" dir="1440000" algn="bl" rotWithShape="0">
              <a:srgbClr val="000000">
                <a:alpha val="29000"/>
              </a:srgbClr>
            </a:outerShdw>
          </a:effectLst>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2_1_1">
    <p:spTree>
      <p:nvGrpSpPr>
        <p:cNvPr id="1" name="Shape 178"/>
        <p:cNvGrpSpPr/>
        <p:nvPr/>
      </p:nvGrpSpPr>
      <p:grpSpPr>
        <a:xfrm>
          <a:off x="0" y="0"/>
          <a:ext cx="0" cy="0"/>
          <a:chOff x="0" y="0"/>
          <a:chExt cx="0" cy="0"/>
        </a:xfrm>
      </p:grpSpPr>
      <p:grpSp>
        <p:nvGrpSpPr>
          <p:cNvPr id="179" name="Google Shape;179;p17"/>
          <p:cNvGrpSpPr/>
          <p:nvPr/>
        </p:nvGrpSpPr>
        <p:grpSpPr>
          <a:xfrm>
            <a:off x="0" y="0"/>
            <a:ext cx="9144003" cy="5143501"/>
            <a:chOff x="0" y="0"/>
            <a:chExt cx="9144003" cy="5143501"/>
          </a:xfrm>
        </p:grpSpPr>
        <p:pic>
          <p:nvPicPr>
            <p:cNvPr id="180" name="Google Shape;180;p17"/>
            <p:cNvPicPr preferRelativeResize="0"/>
            <p:nvPr/>
          </p:nvPicPr>
          <p:blipFill>
            <a:blip r:embed="rId2">
              <a:alphaModFix/>
            </a:blip>
            <a:stretch>
              <a:fillRect/>
            </a:stretch>
          </p:blipFill>
          <p:spPr>
            <a:xfrm>
              <a:off x="0" y="0"/>
              <a:ext cx="9144003" cy="5143501"/>
            </a:xfrm>
            <a:prstGeom prst="rect">
              <a:avLst/>
            </a:prstGeom>
            <a:noFill/>
            <a:ln>
              <a:noFill/>
            </a:ln>
          </p:spPr>
        </p:pic>
        <p:sp>
          <p:nvSpPr>
            <p:cNvPr id="181" name="Google Shape;181;p17"/>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17"/>
          <p:cNvGrpSpPr/>
          <p:nvPr/>
        </p:nvGrpSpPr>
        <p:grpSpPr>
          <a:xfrm>
            <a:off x="-15325" y="322765"/>
            <a:ext cx="8836701" cy="4519560"/>
            <a:chOff x="-15325" y="322765"/>
            <a:chExt cx="8836701" cy="4519560"/>
          </a:xfrm>
        </p:grpSpPr>
        <p:sp>
          <p:nvSpPr>
            <p:cNvPr id="183" name="Google Shape;183;p17"/>
            <p:cNvSpPr/>
            <p:nvPr/>
          </p:nvSpPr>
          <p:spPr>
            <a:xfrm>
              <a:off x="2232339" y="322765"/>
              <a:ext cx="6589037" cy="4497920"/>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7"/>
            <p:cNvSpPr/>
            <p:nvPr/>
          </p:nvSpPr>
          <p:spPr>
            <a:xfrm>
              <a:off x="-15325" y="337125"/>
              <a:ext cx="7370750" cy="4505200"/>
            </a:xfrm>
            <a:custGeom>
              <a:avLst/>
              <a:gdLst/>
              <a:ahLst/>
              <a:cxnLst/>
              <a:rect l="l" t="t" r="r" b="b"/>
              <a:pathLst>
                <a:path w="294830" h="180208" extrusionOk="0">
                  <a:moveTo>
                    <a:pt x="90936" y="179339"/>
                  </a:moveTo>
                  <a:lnTo>
                    <a:pt x="0" y="180208"/>
                  </a:lnTo>
                  <a:lnTo>
                    <a:pt x="456" y="1621"/>
                  </a:lnTo>
                  <a:lnTo>
                    <a:pt x="294830" y="0"/>
                  </a:lnTo>
                  <a:close/>
                </a:path>
              </a:pathLst>
            </a:custGeom>
            <a:solidFill>
              <a:schemeClr val="dk2"/>
            </a:solidFill>
            <a:ln>
              <a:noFill/>
            </a:ln>
            <a:effectLst>
              <a:outerShdw blurRad="85725" dist="57150" dir="1440000" algn="bl" rotWithShape="0">
                <a:srgbClr val="000000">
                  <a:alpha val="29000"/>
                </a:srgbClr>
              </a:outerShdw>
            </a:effectLst>
          </p:spPr>
        </p:sp>
        <p:sp>
          <p:nvSpPr>
            <p:cNvPr id="185" name="Google Shape;185;p17"/>
            <p:cNvSpPr/>
            <p:nvPr/>
          </p:nvSpPr>
          <p:spPr>
            <a:xfrm>
              <a:off x="1241775" y="331600"/>
              <a:ext cx="6319300" cy="4489250"/>
            </a:xfrm>
            <a:custGeom>
              <a:avLst/>
              <a:gdLst/>
              <a:ahLst/>
              <a:cxnLst/>
              <a:rect l="l" t="t" r="r" b="b"/>
              <a:pathLst>
                <a:path w="252772" h="179570" extrusionOk="0">
                  <a:moveTo>
                    <a:pt x="39769" y="179570"/>
                  </a:moveTo>
                  <a:lnTo>
                    <a:pt x="49291" y="179445"/>
                  </a:lnTo>
                  <a:lnTo>
                    <a:pt x="252772" y="0"/>
                  </a:lnTo>
                  <a:lnTo>
                    <a:pt x="203789" y="452"/>
                  </a:lnTo>
                  <a:lnTo>
                    <a:pt x="189653" y="21167"/>
                  </a:lnTo>
                  <a:lnTo>
                    <a:pt x="0" y="129540"/>
                  </a:lnTo>
                  <a:close/>
                </a:path>
              </a:pathLst>
            </a:custGeom>
            <a:solidFill>
              <a:schemeClr val="dk2"/>
            </a:solidFill>
            <a:ln>
              <a:noFill/>
            </a:ln>
          </p:spPr>
        </p:sp>
      </p:grpSp>
      <p:sp>
        <p:nvSpPr>
          <p:cNvPr id="186" name="Google Shape;186;p17"/>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87" name="Google Shape;187;p17"/>
          <p:cNvSpPr/>
          <p:nvPr/>
        </p:nvSpPr>
        <p:spPr>
          <a:xfrm rot="938846">
            <a:off x="8118977" y="2305035"/>
            <a:ext cx="1291413" cy="924476"/>
          </a:xfrm>
          <a:custGeom>
            <a:avLst/>
            <a:gdLst/>
            <a:ahLst/>
            <a:cxnLst/>
            <a:rect l="l" t="t" r="r" b="b"/>
            <a:pathLst>
              <a:path w="7589" h="5433" extrusionOk="0">
                <a:moveTo>
                  <a:pt x="6566" y="0"/>
                </a:moveTo>
                <a:lnTo>
                  <a:pt x="23" y="3981"/>
                </a:lnTo>
                <a:cubicBezTo>
                  <a:pt x="1" y="4025"/>
                  <a:pt x="12" y="4080"/>
                  <a:pt x="56" y="4102"/>
                </a:cubicBezTo>
                <a:cubicBezTo>
                  <a:pt x="100" y="4124"/>
                  <a:pt x="144" y="4146"/>
                  <a:pt x="166" y="4190"/>
                </a:cubicBezTo>
                <a:cubicBezTo>
                  <a:pt x="177" y="4234"/>
                  <a:pt x="144" y="4333"/>
                  <a:pt x="166" y="4388"/>
                </a:cubicBezTo>
                <a:cubicBezTo>
                  <a:pt x="199" y="4487"/>
                  <a:pt x="364" y="4476"/>
                  <a:pt x="408" y="4564"/>
                </a:cubicBezTo>
                <a:cubicBezTo>
                  <a:pt x="463" y="4652"/>
                  <a:pt x="408" y="4729"/>
                  <a:pt x="441" y="4806"/>
                </a:cubicBezTo>
                <a:cubicBezTo>
                  <a:pt x="474" y="4872"/>
                  <a:pt x="628" y="4894"/>
                  <a:pt x="672" y="4982"/>
                </a:cubicBezTo>
                <a:cubicBezTo>
                  <a:pt x="716" y="5070"/>
                  <a:pt x="639" y="5180"/>
                  <a:pt x="694" y="5246"/>
                </a:cubicBezTo>
                <a:cubicBezTo>
                  <a:pt x="716" y="5290"/>
                  <a:pt x="771" y="5301"/>
                  <a:pt x="804" y="5323"/>
                </a:cubicBezTo>
                <a:cubicBezTo>
                  <a:pt x="848" y="5345"/>
                  <a:pt x="903" y="5389"/>
                  <a:pt x="881" y="5433"/>
                </a:cubicBezTo>
                <a:lnTo>
                  <a:pt x="7545" y="1507"/>
                </a:lnTo>
                <a:cubicBezTo>
                  <a:pt x="7589" y="1364"/>
                  <a:pt x="7347" y="1331"/>
                  <a:pt x="7336" y="1199"/>
                </a:cubicBezTo>
                <a:cubicBezTo>
                  <a:pt x="7336" y="1166"/>
                  <a:pt x="7347" y="1111"/>
                  <a:pt x="7336" y="1078"/>
                </a:cubicBezTo>
                <a:cubicBezTo>
                  <a:pt x="7303" y="1001"/>
                  <a:pt x="7160" y="1012"/>
                  <a:pt x="7105" y="935"/>
                </a:cubicBezTo>
                <a:cubicBezTo>
                  <a:pt x="7050" y="858"/>
                  <a:pt x="7127" y="693"/>
                  <a:pt x="7028" y="660"/>
                </a:cubicBezTo>
                <a:cubicBezTo>
                  <a:pt x="7006" y="660"/>
                  <a:pt x="6973" y="660"/>
                  <a:pt x="6951" y="649"/>
                </a:cubicBezTo>
                <a:cubicBezTo>
                  <a:pt x="6863" y="627"/>
                  <a:pt x="6907" y="495"/>
                  <a:pt x="6885" y="418"/>
                </a:cubicBezTo>
                <a:cubicBezTo>
                  <a:pt x="6863" y="341"/>
                  <a:pt x="6742" y="319"/>
                  <a:pt x="6687" y="264"/>
                </a:cubicBezTo>
                <a:cubicBezTo>
                  <a:pt x="6599" y="198"/>
                  <a:pt x="6555" y="99"/>
                  <a:pt x="6566" y="0"/>
                </a:cubicBezTo>
                <a:close/>
              </a:path>
            </a:pathLst>
          </a:custGeom>
          <a:solidFill>
            <a:srgbClr val="73594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2">
  <p:cSld name="CUSTOM_2_1_1_2">
    <p:spTree>
      <p:nvGrpSpPr>
        <p:cNvPr id="1" name="Shape 188"/>
        <p:cNvGrpSpPr/>
        <p:nvPr/>
      </p:nvGrpSpPr>
      <p:grpSpPr>
        <a:xfrm>
          <a:off x="0" y="0"/>
          <a:ext cx="0" cy="0"/>
          <a:chOff x="0" y="0"/>
          <a:chExt cx="0" cy="0"/>
        </a:xfrm>
      </p:grpSpPr>
      <p:grpSp>
        <p:nvGrpSpPr>
          <p:cNvPr id="189" name="Google Shape;189;p18"/>
          <p:cNvGrpSpPr/>
          <p:nvPr/>
        </p:nvGrpSpPr>
        <p:grpSpPr>
          <a:xfrm>
            <a:off x="0" y="0"/>
            <a:ext cx="9144003" cy="5143501"/>
            <a:chOff x="0" y="0"/>
            <a:chExt cx="9144003" cy="5143501"/>
          </a:xfrm>
        </p:grpSpPr>
        <p:pic>
          <p:nvPicPr>
            <p:cNvPr id="190" name="Google Shape;190;p18"/>
            <p:cNvPicPr preferRelativeResize="0"/>
            <p:nvPr/>
          </p:nvPicPr>
          <p:blipFill>
            <a:blip r:embed="rId2">
              <a:alphaModFix/>
            </a:blip>
            <a:stretch>
              <a:fillRect/>
            </a:stretch>
          </p:blipFill>
          <p:spPr>
            <a:xfrm>
              <a:off x="0" y="0"/>
              <a:ext cx="9144003" cy="5143501"/>
            </a:xfrm>
            <a:prstGeom prst="rect">
              <a:avLst/>
            </a:prstGeom>
            <a:noFill/>
            <a:ln>
              <a:noFill/>
            </a:ln>
          </p:spPr>
        </p:pic>
        <p:sp>
          <p:nvSpPr>
            <p:cNvPr id="191" name="Google Shape;191;p18"/>
            <p:cNvSpPr/>
            <p:nvPr/>
          </p:nvSpPr>
          <p:spPr>
            <a:xfrm>
              <a:off x="0" y="0"/>
              <a:ext cx="9144000" cy="5143500"/>
            </a:xfrm>
            <a:prstGeom prst="rect">
              <a:avLst/>
            </a:prstGeom>
            <a:gradFill>
              <a:gsLst>
                <a:gs pos="0">
                  <a:srgbClr val="000000">
                    <a:alpha val="0"/>
                  </a:srgbClr>
                </a:gs>
                <a:gs pos="100000">
                  <a:srgbClr val="000000">
                    <a:alpha val="18039"/>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18"/>
          <p:cNvGrpSpPr/>
          <p:nvPr/>
        </p:nvGrpSpPr>
        <p:grpSpPr>
          <a:xfrm>
            <a:off x="-15325" y="322765"/>
            <a:ext cx="8836701" cy="4519560"/>
            <a:chOff x="-15325" y="322765"/>
            <a:chExt cx="8836701" cy="4519560"/>
          </a:xfrm>
        </p:grpSpPr>
        <p:sp>
          <p:nvSpPr>
            <p:cNvPr id="193" name="Google Shape;193;p18"/>
            <p:cNvSpPr/>
            <p:nvPr/>
          </p:nvSpPr>
          <p:spPr>
            <a:xfrm>
              <a:off x="2232339" y="322765"/>
              <a:ext cx="6589037" cy="4497920"/>
            </a:xfrm>
            <a:custGeom>
              <a:avLst/>
              <a:gdLst/>
              <a:ahLst/>
              <a:cxnLst/>
              <a:rect l="l" t="t" r="r" b="b"/>
              <a:pathLst>
                <a:path w="29166" h="11504" extrusionOk="0">
                  <a:moveTo>
                    <a:pt x="27956" y="1"/>
                  </a:moveTo>
                  <a:lnTo>
                    <a:pt x="67" y="133"/>
                  </a:lnTo>
                  <a:lnTo>
                    <a:pt x="67" y="738"/>
                  </a:lnTo>
                  <a:lnTo>
                    <a:pt x="441" y="738"/>
                  </a:lnTo>
                  <a:cubicBezTo>
                    <a:pt x="492" y="636"/>
                    <a:pt x="599" y="571"/>
                    <a:pt x="711" y="571"/>
                  </a:cubicBezTo>
                  <a:cubicBezTo>
                    <a:pt x="720" y="571"/>
                    <a:pt x="729" y="572"/>
                    <a:pt x="738" y="573"/>
                  </a:cubicBezTo>
                  <a:cubicBezTo>
                    <a:pt x="991" y="573"/>
                    <a:pt x="1156" y="859"/>
                    <a:pt x="1013" y="1078"/>
                  </a:cubicBezTo>
                  <a:cubicBezTo>
                    <a:pt x="950" y="1187"/>
                    <a:pt x="842" y="1240"/>
                    <a:pt x="734" y="1240"/>
                  </a:cubicBezTo>
                  <a:cubicBezTo>
                    <a:pt x="613" y="1240"/>
                    <a:pt x="493" y="1173"/>
                    <a:pt x="441" y="1045"/>
                  </a:cubicBezTo>
                  <a:lnTo>
                    <a:pt x="67" y="1045"/>
                  </a:lnTo>
                  <a:lnTo>
                    <a:pt x="100" y="1430"/>
                  </a:lnTo>
                  <a:lnTo>
                    <a:pt x="56" y="2156"/>
                  </a:lnTo>
                  <a:lnTo>
                    <a:pt x="430" y="2178"/>
                  </a:lnTo>
                  <a:cubicBezTo>
                    <a:pt x="485" y="2068"/>
                    <a:pt x="606" y="1991"/>
                    <a:pt x="727" y="1991"/>
                  </a:cubicBezTo>
                  <a:cubicBezTo>
                    <a:pt x="914" y="2002"/>
                    <a:pt x="1057" y="2156"/>
                    <a:pt x="1057" y="2332"/>
                  </a:cubicBezTo>
                  <a:cubicBezTo>
                    <a:pt x="1057" y="2512"/>
                    <a:pt x="914" y="2652"/>
                    <a:pt x="746" y="2652"/>
                  </a:cubicBezTo>
                  <a:cubicBezTo>
                    <a:pt x="739" y="2652"/>
                    <a:pt x="733" y="2651"/>
                    <a:pt x="727" y="2651"/>
                  </a:cubicBezTo>
                  <a:cubicBezTo>
                    <a:pt x="711" y="2654"/>
                    <a:pt x="695" y="2655"/>
                    <a:pt x="680" y="2655"/>
                  </a:cubicBezTo>
                  <a:cubicBezTo>
                    <a:pt x="576" y="2655"/>
                    <a:pt x="478" y="2593"/>
                    <a:pt x="430" y="2497"/>
                  </a:cubicBezTo>
                  <a:lnTo>
                    <a:pt x="56" y="2464"/>
                  </a:lnTo>
                  <a:lnTo>
                    <a:pt x="56" y="3564"/>
                  </a:lnTo>
                  <a:lnTo>
                    <a:pt x="430" y="3575"/>
                  </a:lnTo>
                  <a:cubicBezTo>
                    <a:pt x="481" y="3473"/>
                    <a:pt x="588" y="3409"/>
                    <a:pt x="700" y="3409"/>
                  </a:cubicBezTo>
                  <a:cubicBezTo>
                    <a:pt x="709" y="3409"/>
                    <a:pt x="718" y="3409"/>
                    <a:pt x="727" y="3410"/>
                  </a:cubicBezTo>
                  <a:cubicBezTo>
                    <a:pt x="733" y="3409"/>
                    <a:pt x="739" y="3409"/>
                    <a:pt x="746" y="3409"/>
                  </a:cubicBezTo>
                  <a:cubicBezTo>
                    <a:pt x="913" y="3409"/>
                    <a:pt x="1046" y="3548"/>
                    <a:pt x="1046" y="3718"/>
                  </a:cubicBezTo>
                  <a:cubicBezTo>
                    <a:pt x="1046" y="3905"/>
                    <a:pt x="903" y="4059"/>
                    <a:pt x="727" y="4070"/>
                  </a:cubicBezTo>
                  <a:cubicBezTo>
                    <a:pt x="595" y="4070"/>
                    <a:pt x="485" y="3993"/>
                    <a:pt x="430" y="3883"/>
                  </a:cubicBezTo>
                  <a:lnTo>
                    <a:pt x="56" y="3883"/>
                  </a:lnTo>
                  <a:lnTo>
                    <a:pt x="89" y="4213"/>
                  </a:lnTo>
                  <a:lnTo>
                    <a:pt x="89" y="5015"/>
                  </a:lnTo>
                  <a:lnTo>
                    <a:pt x="408" y="5015"/>
                  </a:lnTo>
                  <a:cubicBezTo>
                    <a:pt x="463" y="4905"/>
                    <a:pt x="584" y="4828"/>
                    <a:pt x="705" y="4828"/>
                  </a:cubicBezTo>
                  <a:cubicBezTo>
                    <a:pt x="715" y="4828"/>
                    <a:pt x="725" y="4827"/>
                    <a:pt x="735" y="4827"/>
                  </a:cubicBezTo>
                  <a:cubicBezTo>
                    <a:pt x="1167" y="4827"/>
                    <a:pt x="1167" y="5489"/>
                    <a:pt x="735" y="5489"/>
                  </a:cubicBezTo>
                  <a:cubicBezTo>
                    <a:pt x="725" y="5489"/>
                    <a:pt x="715" y="5489"/>
                    <a:pt x="705" y="5488"/>
                  </a:cubicBezTo>
                  <a:cubicBezTo>
                    <a:pt x="584" y="5488"/>
                    <a:pt x="474" y="5422"/>
                    <a:pt x="419" y="5301"/>
                  </a:cubicBezTo>
                  <a:lnTo>
                    <a:pt x="67" y="5323"/>
                  </a:lnTo>
                  <a:cubicBezTo>
                    <a:pt x="67" y="5323"/>
                    <a:pt x="34" y="6258"/>
                    <a:pt x="34" y="6346"/>
                  </a:cubicBezTo>
                  <a:cubicBezTo>
                    <a:pt x="45" y="6423"/>
                    <a:pt x="188" y="6434"/>
                    <a:pt x="188" y="6434"/>
                  </a:cubicBezTo>
                  <a:lnTo>
                    <a:pt x="408" y="6434"/>
                  </a:lnTo>
                  <a:cubicBezTo>
                    <a:pt x="466" y="6295"/>
                    <a:pt x="585" y="6232"/>
                    <a:pt x="704" y="6232"/>
                  </a:cubicBezTo>
                  <a:cubicBezTo>
                    <a:pt x="876" y="6232"/>
                    <a:pt x="1048" y="6362"/>
                    <a:pt x="1035" y="6577"/>
                  </a:cubicBezTo>
                  <a:cubicBezTo>
                    <a:pt x="1035" y="6764"/>
                    <a:pt x="881" y="6907"/>
                    <a:pt x="705" y="6907"/>
                  </a:cubicBezTo>
                  <a:cubicBezTo>
                    <a:pt x="573" y="6907"/>
                    <a:pt x="463" y="6830"/>
                    <a:pt x="408" y="6720"/>
                  </a:cubicBezTo>
                  <a:lnTo>
                    <a:pt x="34" y="6720"/>
                  </a:lnTo>
                  <a:lnTo>
                    <a:pt x="56" y="7259"/>
                  </a:lnTo>
                  <a:lnTo>
                    <a:pt x="34" y="7820"/>
                  </a:lnTo>
                  <a:lnTo>
                    <a:pt x="408" y="7853"/>
                  </a:lnTo>
                  <a:cubicBezTo>
                    <a:pt x="470" y="7729"/>
                    <a:pt x="583" y="7672"/>
                    <a:pt x="697" y="7672"/>
                  </a:cubicBezTo>
                  <a:cubicBezTo>
                    <a:pt x="866" y="7672"/>
                    <a:pt x="1035" y="7796"/>
                    <a:pt x="1035" y="8007"/>
                  </a:cubicBezTo>
                  <a:cubicBezTo>
                    <a:pt x="1035" y="8183"/>
                    <a:pt x="892" y="8326"/>
                    <a:pt x="716" y="8326"/>
                  </a:cubicBezTo>
                  <a:cubicBezTo>
                    <a:pt x="584" y="8326"/>
                    <a:pt x="463" y="8260"/>
                    <a:pt x="408" y="8139"/>
                  </a:cubicBezTo>
                  <a:lnTo>
                    <a:pt x="12" y="8139"/>
                  </a:lnTo>
                  <a:lnTo>
                    <a:pt x="12" y="8611"/>
                  </a:lnTo>
                  <a:lnTo>
                    <a:pt x="12" y="9216"/>
                  </a:lnTo>
                  <a:lnTo>
                    <a:pt x="386" y="9216"/>
                  </a:lnTo>
                  <a:cubicBezTo>
                    <a:pt x="447" y="9125"/>
                    <a:pt x="546" y="9061"/>
                    <a:pt x="656" y="9061"/>
                  </a:cubicBezTo>
                  <a:cubicBezTo>
                    <a:pt x="665" y="9061"/>
                    <a:pt x="674" y="9062"/>
                    <a:pt x="683" y="9062"/>
                  </a:cubicBezTo>
                  <a:cubicBezTo>
                    <a:pt x="693" y="9062"/>
                    <a:pt x="703" y="9061"/>
                    <a:pt x="713" y="9061"/>
                  </a:cubicBezTo>
                  <a:cubicBezTo>
                    <a:pt x="1145" y="9061"/>
                    <a:pt x="1145" y="9723"/>
                    <a:pt x="713" y="9723"/>
                  </a:cubicBezTo>
                  <a:cubicBezTo>
                    <a:pt x="703" y="9723"/>
                    <a:pt x="693" y="9723"/>
                    <a:pt x="683" y="9722"/>
                  </a:cubicBezTo>
                  <a:cubicBezTo>
                    <a:pt x="562" y="9722"/>
                    <a:pt x="441" y="9645"/>
                    <a:pt x="386" y="9535"/>
                  </a:cubicBezTo>
                  <a:lnTo>
                    <a:pt x="12" y="9535"/>
                  </a:lnTo>
                  <a:lnTo>
                    <a:pt x="45" y="9920"/>
                  </a:lnTo>
                  <a:lnTo>
                    <a:pt x="12" y="10646"/>
                  </a:lnTo>
                  <a:lnTo>
                    <a:pt x="375" y="10668"/>
                  </a:lnTo>
                  <a:cubicBezTo>
                    <a:pt x="430" y="10558"/>
                    <a:pt x="551" y="10481"/>
                    <a:pt x="672" y="10481"/>
                  </a:cubicBezTo>
                  <a:cubicBezTo>
                    <a:pt x="859" y="10492"/>
                    <a:pt x="1002" y="10635"/>
                    <a:pt x="1002" y="10822"/>
                  </a:cubicBezTo>
                  <a:cubicBezTo>
                    <a:pt x="1002" y="11002"/>
                    <a:pt x="859" y="11141"/>
                    <a:pt x="691" y="11141"/>
                  </a:cubicBezTo>
                  <a:cubicBezTo>
                    <a:pt x="684" y="11141"/>
                    <a:pt x="678" y="11141"/>
                    <a:pt x="672" y="11141"/>
                  </a:cubicBezTo>
                  <a:cubicBezTo>
                    <a:pt x="661" y="11142"/>
                    <a:pt x="651" y="11142"/>
                    <a:pt x="641" y="11142"/>
                  </a:cubicBezTo>
                  <a:cubicBezTo>
                    <a:pt x="531" y="11142"/>
                    <a:pt x="425" y="11088"/>
                    <a:pt x="375" y="10987"/>
                  </a:cubicBezTo>
                  <a:lnTo>
                    <a:pt x="1" y="10954"/>
                  </a:lnTo>
                  <a:lnTo>
                    <a:pt x="1" y="11504"/>
                  </a:lnTo>
                  <a:lnTo>
                    <a:pt x="27560" y="11361"/>
                  </a:lnTo>
                  <a:cubicBezTo>
                    <a:pt x="27571" y="11350"/>
                    <a:pt x="27571" y="11328"/>
                    <a:pt x="27582" y="11317"/>
                  </a:cubicBezTo>
                  <a:cubicBezTo>
                    <a:pt x="27648" y="11196"/>
                    <a:pt x="27758" y="11229"/>
                    <a:pt x="27802" y="11130"/>
                  </a:cubicBezTo>
                  <a:cubicBezTo>
                    <a:pt x="27846" y="11009"/>
                    <a:pt x="27879" y="10877"/>
                    <a:pt x="27879" y="10734"/>
                  </a:cubicBezTo>
                  <a:cubicBezTo>
                    <a:pt x="27901" y="10580"/>
                    <a:pt x="27769" y="10580"/>
                    <a:pt x="27813" y="10448"/>
                  </a:cubicBezTo>
                  <a:cubicBezTo>
                    <a:pt x="27857" y="10305"/>
                    <a:pt x="27923" y="10294"/>
                    <a:pt x="27956" y="10074"/>
                  </a:cubicBezTo>
                  <a:cubicBezTo>
                    <a:pt x="27978" y="9854"/>
                    <a:pt x="28242" y="9667"/>
                    <a:pt x="28296" y="9546"/>
                  </a:cubicBezTo>
                  <a:cubicBezTo>
                    <a:pt x="28351" y="9414"/>
                    <a:pt x="28198" y="9238"/>
                    <a:pt x="28263" y="9128"/>
                  </a:cubicBezTo>
                  <a:cubicBezTo>
                    <a:pt x="28318" y="9018"/>
                    <a:pt x="28362" y="8897"/>
                    <a:pt x="28373" y="8776"/>
                  </a:cubicBezTo>
                  <a:cubicBezTo>
                    <a:pt x="28406" y="8655"/>
                    <a:pt x="28560" y="8556"/>
                    <a:pt x="28571" y="8293"/>
                  </a:cubicBezTo>
                  <a:cubicBezTo>
                    <a:pt x="28582" y="8029"/>
                    <a:pt x="28758" y="7798"/>
                    <a:pt x="28813" y="7556"/>
                  </a:cubicBezTo>
                  <a:cubicBezTo>
                    <a:pt x="28868" y="7325"/>
                    <a:pt x="28802" y="7281"/>
                    <a:pt x="28835" y="7215"/>
                  </a:cubicBezTo>
                  <a:cubicBezTo>
                    <a:pt x="28901" y="7061"/>
                    <a:pt x="28945" y="6896"/>
                    <a:pt x="28945" y="6731"/>
                  </a:cubicBezTo>
                  <a:cubicBezTo>
                    <a:pt x="28912" y="6588"/>
                    <a:pt x="28923" y="6434"/>
                    <a:pt x="28978" y="6302"/>
                  </a:cubicBezTo>
                  <a:cubicBezTo>
                    <a:pt x="29044" y="6137"/>
                    <a:pt x="29011" y="5873"/>
                    <a:pt x="29022" y="5675"/>
                  </a:cubicBezTo>
                  <a:cubicBezTo>
                    <a:pt x="29033" y="5488"/>
                    <a:pt x="29143" y="5422"/>
                    <a:pt x="29143" y="5279"/>
                  </a:cubicBezTo>
                  <a:cubicBezTo>
                    <a:pt x="29165" y="5114"/>
                    <a:pt x="29099" y="4960"/>
                    <a:pt x="28989" y="4850"/>
                  </a:cubicBezTo>
                  <a:cubicBezTo>
                    <a:pt x="28846" y="4740"/>
                    <a:pt x="28901" y="4620"/>
                    <a:pt x="28846" y="4290"/>
                  </a:cubicBezTo>
                  <a:cubicBezTo>
                    <a:pt x="28791" y="3960"/>
                    <a:pt x="28934" y="3828"/>
                    <a:pt x="28934" y="3828"/>
                  </a:cubicBezTo>
                  <a:cubicBezTo>
                    <a:pt x="28857" y="3520"/>
                    <a:pt x="28978" y="3531"/>
                    <a:pt x="28824" y="3366"/>
                  </a:cubicBezTo>
                  <a:cubicBezTo>
                    <a:pt x="28681" y="3212"/>
                    <a:pt x="28780" y="2948"/>
                    <a:pt x="28780" y="2948"/>
                  </a:cubicBezTo>
                  <a:cubicBezTo>
                    <a:pt x="28659" y="2288"/>
                    <a:pt x="28516" y="2717"/>
                    <a:pt x="28472" y="2222"/>
                  </a:cubicBezTo>
                  <a:cubicBezTo>
                    <a:pt x="28428" y="1716"/>
                    <a:pt x="28263" y="1914"/>
                    <a:pt x="28263" y="1639"/>
                  </a:cubicBezTo>
                  <a:cubicBezTo>
                    <a:pt x="28263" y="1496"/>
                    <a:pt x="28253" y="1353"/>
                    <a:pt x="28209" y="1221"/>
                  </a:cubicBezTo>
                  <a:cubicBezTo>
                    <a:pt x="28022" y="979"/>
                    <a:pt x="28044" y="1023"/>
                    <a:pt x="28011" y="782"/>
                  </a:cubicBezTo>
                  <a:cubicBezTo>
                    <a:pt x="27989" y="529"/>
                    <a:pt x="27934" y="727"/>
                    <a:pt x="27868" y="419"/>
                  </a:cubicBezTo>
                  <a:cubicBezTo>
                    <a:pt x="27802" y="100"/>
                    <a:pt x="27956" y="1"/>
                    <a:pt x="27956" y="1"/>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8"/>
            <p:cNvSpPr/>
            <p:nvPr/>
          </p:nvSpPr>
          <p:spPr>
            <a:xfrm>
              <a:off x="-15325" y="337125"/>
              <a:ext cx="7370750" cy="4505200"/>
            </a:xfrm>
            <a:custGeom>
              <a:avLst/>
              <a:gdLst/>
              <a:ahLst/>
              <a:cxnLst/>
              <a:rect l="l" t="t" r="r" b="b"/>
              <a:pathLst>
                <a:path w="294830" h="180208" extrusionOk="0">
                  <a:moveTo>
                    <a:pt x="90936" y="179339"/>
                  </a:moveTo>
                  <a:lnTo>
                    <a:pt x="0" y="180208"/>
                  </a:lnTo>
                  <a:lnTo>
                    <a:pt x="456" y="1621"/>
                  </a:lnTo>
                  <a:lnTo>
                    <a:pt x="294830" y="0"/>
                  </a:lnTo>
                  <a:close/>
                </a:path>
              </a:pathLst>
            </a:custGeom>
            <a:solidFill>
              <a:schemeClr val="dk2"/>
            </a:solidFill>
            <a:ln>
              <a:noFill/>
            </a:ln>
            <a:effectLst>
              <a:outerShdw blurRad="85725" dist="57150" dir="1440000" algn="bl" rotWithShape="0">
                <a:srgbClr val="000000">
                  <a:alpha val="29000"/>
                </a:srgbClr>
              </a:outerShdw>
            </a:effectLst>
          </p:spPr>
        </p:sp>
        <p:sp>
          <p:nvSpPr>
            <p:cNvPr id="195" name="Google Shape;195;p18"/>
            <p:cNvSpPr/>
            <p:nvPr/>
          </p:nvSpPr>
          <p:spPr>
            <a:xfrm>
              <a:off x="1241775" y="331600"/>
              <a:ext cx="6319300" cy="4489250"/>
            </a:xfrm>
            <a:custGeom>
              <a:avLst/>
              <a:gdLst/>
              <a:ahLst/>
              <a:cxnLst/>
              <a:rect l="l" t="t" r="r" b="b"/>
              <a:pathLst>
                <a:path w="252772" h="179570" extrusionOk="0">
                  <a:moveTo>
                    <a:pt x="39769" y="179570"/>
                  </a:moveTo>
                  <a:lnTo>
                    <a:pt x="49291" y="179445"/>
                  </a:lnTo>
                  <a:lnTo>
                    <a:pt x="252772" y="0"/>
                  </a:lnTo>
                  <a:lnTo>
                    <a:pt x="203789" y="452"/>
                  </a:lnTo>
                  <a:lnTo>
                    <a:pt x="189653" y="21167"/>
                  </a:lnTo>
                  <a:lnTo>
                    <a:pt x="0" y="129540"/>
                  </a:lnTo>
                  <a:close/>
                </a:path>
              </a:pathLst>
            </a:custGeom>
            <a:solidFill>
              <a:schemeClr val="dk2"/>
            </a:solidFill>
            <a:ln>
              <a:noFill/>
            </a:ln>
          </p:spPr>
        </p:sp>
      </p:grpSp>
      <p:sp>
        <p:nvSpPr>
          <p:cNvPr id="196" name="Google Shape;196;p18"/>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cxnSp>
        <p:nvCxnSpPr>
          <p:cNvPr id="197" name="Google Shape;197;p18"/>
          <p:cNvCxnSpPr>
            <a:endCxn id="198" idx="1"/>
          </p:cNvCxnSpPr>
          <p:nvPr/>
        </p:nvCxnSpPr>
        <p:spPr>
          <a:xfrm>
            <a:off x="-369831" y="2440419"/>
            <a:ext cx="665100" cy="1551900"/>
          </a:xfrm>
          <a:prstGeom prst="straightConnector1">
            <a:avLst/>
          </a:prstGeom>
          <a:noFill/>
          <a:ln w="38100" cap="flat" cmpd="sng">
            <a:solidFill>
              <a:schemeClr val="dk1"/>
            </a:solidFill>
            <a:prstDash val="solid"/>
            <a:round/>
            <a:headEnd type="none" w="med" len="med"/>
            <a:tailEnd type="none" w="med" len="med"/>
          </a:ln>
        </p:spPr>
      </p:cxnSp>
      <p:cxnSp>
        <p:nvCxnSpPr>
          <p:cNvPr id="199" name="Google Shape;199;p18"/>
          <p:cNvCxnSpPr>
            <a:stCxn id="198" idx="4"/>
          </p:cNvCxnSpPr>
          <p:nvPr/>
        </p:nvCxnSpPr>
        <p:spPr>
          <a:xfrm>
            <a:off x="385638" y="4210488"/>
            <a:ext cx="132000" cy="1409700"/>
          </a:xfrm>
          <a:prstGeom prst="straightConnector1">
            <a:avLst/>
          </a:prstGeom>
          <a:noFill/>
          <a:ln w="38100" cap="flat" cmpd="sng">
            <a:solidFill>
              <a:schemeClr val="dk1"/>
            </a:solidFill>
            <a:prstDash val="solid"/>
            <a:round/>
            <a:headEnd type="none" w="med" len="med"/>
            <a:tailEnd type="none" w="med" len="med"/>
          </a:ln>
        </p:spPr>
      </p:cxnSp>
      <p:sp>
        <p:nvSpPr>
          <p:cNvPr id="198" name="Google Shape;198;p18"/>
          <p:cNvSpPr/>
          <p:nvPr/>
        </p:nvSpPr>
        <p:spPr>
          <a:xfrm>
            <a:off x="257838" y="3954888"/>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53050"/>
            <a:ext cx="7717500" cy="6309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3600"/>
              <a:buFont typeface="Bebas Neue"/>
              <a:buNone/>
              <a:defRPr sz="3600" b="1">
                <a:solidFill>
                  <a:schemeClr val="lt2"/>
                </a:solidFill>
                <a:latin typeface="Bebas Neue"/>
                <a:ea typeface="Bebas Neue"/>
                <a:cs typeface="Bebas Neue"/>
                <a:sym typeface="Bebas Neue"/>
              </a:defRPr>
            </a:lvl1pPr>
            <a:lvl2pPr lvl="1">
              <a:spcBef>
                <a:spcPts val="0"/>
              </a:spcBef>
              <a:spcAft>
                <a:spcPts val="0"/>
              </a:spcAft>
              <a:buClr>
                <a:schemeClr val="lt2"/>
              </a:buClr>
              <a:buSzPts val="3600"/>
              <a:buFont typeface="Bebas Neue"/>
              <a:buNone/>
              <a:defRPr sz="3600" b="1">
                <a:solidFill>
                  <a:schemeClr val="lt2"/>
                </a:solidFill>
                <a:latin typeface="Bebas Neue"/>
                <a:ea typeface="Bebas Neue"/>
                <a:cs typeface="Bebas Neue"/>
                <a:sym typeface="Bebas Neue"/>
              </a:defRPr>
            </a:lvl2pPr>
            <a:lvl3pPr lvl="2">
              <a:spcBef>
                <a:spcPts val="0"/>
              </a:spcBef>
              <a:spcAft>
                <a:spcPts val="0"/>
              </a:spcAft>
              <a:buClr>
                <a:schemeClr val="lt2"/>
              </a:buClr>
              <a:buSzPts val="3600"/>
              <a:buFont typeface="Bebas Neue"/>
              <a:buNone/>
              <a:defRPr sz="3600" b="1">
                <a:solidFill>
                  <a:schemeClr val="lt2"/>
                </a:solidFill>
                <a:latin typeface="Bebas Neue"/>
                <a:ea typeface="Bebas Neue"/>
                <a:cs typeface="Bebas Neue"/>
                <a:sym typeface="Bebas Neue"/>
              </a:defRPr>
            </a:lvl3pPr>
            <a:lvl4pPr lvl="3">
              <a:spcBef>
                <a:spcPts val="0"/>
              </a:spcBef>
              <a:spcAft>
                <a:spcPts val="0"/>
              </a:spcAft>
              <a:buClr>
                <a:schemeClr val="lt2"/>
              </a:buClr>
              <a:buSzPts val="3600"/>
              <a:buFont typeface="Bebas Neue"/>
              <a:buNone/>
              <a:defRPr sz="3600" b="1">
                <a:solidFill>
                  <a:schemeClr val="lt2"/>
                </a:solidFill>
                <a:latin typeface="Bebas Neue"/>
                <a:ea typeface="Bebas Neue"/>
                <a:cs typeface="Bebas Neue"/>
                <a:sym typeface="Bebas Neue"/>
              </a:defRPr>
            </a:lvl4pPr>
            <a:lvl5pPr lvl="4">
              <a:spcBef>
                <a:spcPts val="0"/>
              </a:spcBef>
              <a:spcAft>
                <a:spcPts val="0"/>
              </a:spcAft>
              <a:buClr>
                <a:schemeClr val="lt2"/>
              </a:buClr>
              <a:buSzPts val="3600"/>
              <a:buFont typeface="Bebas Neue"/>
              <a:buNone/>
              <a:defRPr sz="3600" b="1">
                <a:solidFill>
                  <a:schemeClr val="lt2"/>
                </a:solidFill>
                <a:latin typeface="Bebas Neue"/>
                <a:ea typeface="Bebas Neue"/>
                <a:cs typeface="Bebas Neue"/>
                <a:sym typeface="Bebas Neue"/>
              </a:defRPr>
            </a:lvl5pPr>
            <a:lvl6pPr lvl="5">
              <a:spcBef>
                <a:spcPts val="0"/>
              </a:spcBef>
              <a:spcAft>
                <a:spcPts val="0"/>
              </a:spcAft>
              <a:buClr>
                <a:schemeClr val="lt2"/>
              </a:buClr>
              <a:buSzPts val="3600"/>
              <a:buFont typeface="Bebas Neue"/>
              <a:buNone/>
              <a:defRPr sz="3600" b="1">
                <a:solidFill>
                  <a:schemeClr val="lt2"/>
                </a:solidFill>
                <a:latin typeface="Bebas Neue"/>
                <a:ea typeface="Bebas Neue"/>
                <a:cs typeface="Bebas Neue"/>
                <a:sym typeface="Bebas Neue"/>
              </a:defRPr>
            </a:lvl6pPr>
            <a:lvl7pPr lvl="6">
              <a:spcBef>
                <a:spcPts val="0"/>
              </a:spcBef>
              <a:spcAft>
                <a:spcPts val="0"/>
              </a:spcAft>
              <a:buClr>
                <a:schemeClr val="lt2"/>
              </a:buClr>
              <a:buSzPts val="3600"/>
              <a:buFont typeface="Bebas Neue"/>
              <a:buNone/>
              <a:defRPr sz="3600" b="1">
                <a:solidFill>
                  <a:schemeClr val="lt2"/>
                </a:solidFill>
                <a:latin typeface="Bebas Neue"/>
                <a:ea typeface="Bebas Neue"/>
                <a:cs typeface="Bebas Neue"/>
                <a:sym typeface="Bebas Neue"/>
              </a:defRPr>
            </a:lvl7pPr>
            <a:lvl8pPr lvl="7">
              <a:spcBef>
                <a:spcPts val="0"/>
              </a:spcBef>
              <a:spcAft>
                <a:spcPts val="0"/>
              </a:spcAft>
              <a:buClr>
                <a:schemeClr val="lt2"/>
              </a:buClr>
              <a:buSzPts val="3600"/>
              <a:buFont typeface="Bebas Neue"/>
              <a:buNone/>
              <a:defRPr sz="3600" b="1">
                <a:solidFill>
                  <a:schemeClr val="lt2"/>
                </a:solidFill>
                <a:latin typeface="Bebas Neue"/>
                <a:ea typeface="Bebas Neue"/>
                <a:cs typeface="Bebas Neue"/>
                <a:sym typeface="Bebas Neue"/>
              </a:defRPr>
            </a:lvl8pPr>
            <a:lvl9pPr lvl="8">
              <a:spcBef>
                <a:spcPts val="0"/>
              </a:spcBef>
              <a:spcAft>
                <a:spcPts val="0"/>
              </a:spcAft>
              <a:buClr>
                <a:schemeClr val="lt2"/>
              </a:buClr>
              <a:buSzPts val="3600"/>
              <a:buFont typeface="Bebas Neue"/>
              <a:buNone/>
              <a:defRPr sz="3600" b="1">
                <a:solidFill>
                  <a:schemeClr val="lt2"/>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3225" y="1297400"/>
            <a:ext cx="7717500" cy="32715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marL="914400" lvl="1" indent="-317500">
              <a:lnSpc>
                <a:spcPct val="100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a:lnSpc>
                <a:spcPct val="100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a:lnSpc>
                <a:spcPct val="100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a:lnSpc>
                <a:spcPct val="100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a:lnSpc>
                <a:spcPct val="100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a:lnSpc>
                <a:spcPct val="100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a:lnSpc>
                <a:spcPct val="100000"/>
              </a:lnSpc>
              <a:spcBef>
                <a:spcPts val="160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a:lnSpc>
                <a:spcPct val="100000"/>
              </a:lnSpc>
              <a:spcBef>
                <a:spcPts val="1600"/>
              </a:spcBef>
              <a:spcAft>
                <a:spcPts val="160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8" r:id="rId5"/>
    <p:sldLayoutId id="2147483659" r:id="rId6"/>
    <p:sldLayoutId id="2147483661" r:id="rId7"/>
    <p:sldLayoutId id="2147483663" r:id="rId8"/>
    <p:sldLayoutId id="2147483664" r:id="rId9"/>
    <p:sldLayoutId id="2147483670" r:id="rId10"/>
    <p:sldLayoutId id="2147483671" r:id="rId11"/>
    <p:sldLayoutId id="2147483673" r:id="rId12"/>
    <p:sldLayoutId id="2147483679" r:id="rId13"/>
    <p:sldLayoutId id="2147483680"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pic>
        <p:nvPicPr>
          <p:cNvPr id="353" name="Google Shape;353;p32"/>
          <p:cNvPicPr preferRelativeResize="0">
            <a:picLocks noGrp="1"/>
          </p:cNvPicPr>
          <p:nvPr>
            <p:ph type="pic" idx="2"/>
          </p:nvPr>
        </p:nvPicPr>
        <p:blipFill rotWithShape="1">
          <a:blip r:embed="rId3">
            <a:alphaModFix/>
          </a:blip>
          <a:srcRect l="51086" t="1048" r="-24" b="34213"/>
          <a:stretch/>
        </p:blipFill>
        <p:spPr>
          <a:xfrm rot="102549">
            <a:off x="6156623" y="448011"/>
            <a:ext cx="2293320" cy="2293319"/>
          </a:xfrm>
          <a:prstGeom prst="rect">
            <a:avLst/>
          </a:prstGeom>
        </p:spPr>
      </p:pic>
      <p:sp>
        <p:nvSpPr>
          <p:cNvPr id="354" name="Google Shape;354;p32"/>
          <p:cNvSpPr txBox="1">
            <a:spLocks noGrp="1"/>
          </p:cNvSpPr>
          <p:nvPr>
            <p:ph type="ctrTitle"/>
          </p:nvPr>
        </p:nvSpPr>
        <p:spPr>
          <a:xfrm>
            <a:off x="713582" y="1407524"/>
            <a:ext cx="3828253" cy="17197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hlink"/>
              </a:buClr>
              <a:buSzPts val="1100"/>
              <a:buFont typeface="Arial"/>
              <a:buNone/>
            </a:pPr>
            <a:r>
              <a:rPr lang="en" sz="6000" dirty="0">
                <a:solidFill>
                  <a:srgbClr val="990000"/>
                </a:solidFill>
              </a:rPr>
              <a:t>Crime hotspot detection</a:t>
            </a:r>
            <a:endParaRPr sz="4400" b="0" dirty="0">
              <a:solidFill>
                <a:schemeClr val="dk1"/>
              </a:solidFill>
              <a:highlight>
                <a:schemeClr val="dk2"/>
              </a:highlight>
              <a:latin typeface="Bebas Neue"/>
              <a:ea typeface="Bebas Neue"/>
              <a:cs typeface="Bebas Neue"/>
              <a:sym typeface="Bebas Neue"/>
            </a:endParaRPr>
          </a:p>
        </p:txBody>
      </p:sp>
      <p:sp>
        <p:nvSpPr>
          <p:cNvPr id="355" name="Google Shape;355;p32"/>
          <p:cNvSpPr txBox="1">
            <a:spLocks noGrp="1"/>
          </p:cNvSpPr>
          <p:nvPr>
            <p:ph type="subTitle" idx="1"/>
          </p:nvPr>
        </p:nvSpPr>
        <p:spPr>
          <a:xfrm>
            <a:off x="713583" y="3086754"/>
            <a:ext cx="3151500" cy="9273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Presented by,</a:t>
            </a:r>
          </a:p>
          <a:p>
            <a:pPr marL="0" lvl="0" indent="0" algn="l" rtl="0">
              <a:spcBef>
                <a:spcPts val="0"/>
              </a:spcBef>
              <a:spcAft>
                <a:spcPts val="0"/>
              </a:spcAft>
              <a:buNone/>
            </a:pPr>
            <a:r>
              <a:rPr lang="en" dirty="0"/>
              <a:t>	Md Minhajul Karim</a:t>
            </a:r>
          </a:p>
          <a:p>
            <a:pPr marL="0" lvl="0" indent="0" algn="l" rtl="0">
              <a:spcBef>
                <a:spcPts val="0"/>
              </a:spcBef>
              <a:spcAft>
                <a:spcPts val="0"/>
              </a:spcAft>
              <a:buNone/>
            </a:pPr>
            <a:r>
              <a:rPr lang="en" dirty="0"/>
              <a:t>	1903710201864</a:t>
            </a:r>
            <a:endParaRPr dirty="0"/>
          </a:p>
        </p:txBody>
      </p:sp>
      <p:grpSp>
        <p:nvGrpSpPr>
          <p:cNvPr id="356" name="Google Shape;356;p32"/>
          <p:cNvGrpSpPr/>
          <p:nvPr/>
        </p:nvGrpSpPr>
        <p:grpSpPr>
          <a:xfrm>
            <a:off x="4760314" y="887281"/>
            <a:ext cx="731629" cy="765104"/>
            <a:chOff x="4760314" y="887281"/>
            <a:chExt cx="731629" cy="765104"/>
          </a:xfrm>
        </p:grpSpPr>
        <p:sp>
          <p:nvSpPr>
            <p:cNvPr id="357" name="Google Shape;357;p32"/>
            <p:cNvSpPr/>
            <p:nvPr/>
          </p:nvSpPr>
          <p:spPr>
            <a:xfrm rot="-790068">
              <a:off x="4825921" y="947186"/>
              <a:ext cx="600415" cy="645294"/>
            </a:xfrm>
            <a:custGeom>
              <a:avLst/>
              <a:gdLst/>
              <a:ahLst/>
              <a:cxnLst/>
              <a:rect l="l" t="t" r="r" b="b"/>
              <a:pathLst>
                <a:path w="10141" h="10899" extrusionOk="0">
                  <a:moveTo>
                    <a:pt x="1057" y="1"/>
                  </a:moveTo>
                  <a:lnTo>
                    <a:pt x="1" y="10899"/>
                  </a:lnTo>
                  <a:lnTo>
                    <a:pt x="1" y="10899"/>
                  </a:lnTo>
                  <a:lnTo>
                    <a:pt x="10140" y="10822"/>
                  </a:lnTo>
                  <a:lnTo>
                    <a:pt x="9689" y="78"/>
                  </a:lnTo>
                  <a:lnTo>
                    <a:pt x="1057" y="1"/>
                  </a:lnTo>
                  <a:close/>
                </a:path>
              </a:pathLst>
            </a:custGeom>
            <a:solidFill>
              <a:schemeClr val="dk1"/>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rot="-790068">
              <a:off x="4870991" y="1016007"/>
              <a:ext cx="508586" cy="526170"/>
            </a:xfrm>
            <a:custGeom>
              <a:avLst/>
              <a:gdLst/>
              <a:ahLst/>
              <a:cxnLst/>
              <a:rect l="l" t="t" r="r" b="b"/>
              <a:pathLst>
                <a:path w="8590" h="8887" extrusionOk="0">
                  <a:moveTo>
                    <a:pt x="3245" y="2354"/>
                  </a:moveTo>
                  <a:lnTo>
                    <a:pt x="4334" y="5653"/>
                  </a:lnTo>
                  <a:lnTo>
                    <a:pt x="2057" y="5653"/>
                  </a:lnTo>
                  <a:lnTo>
                    <a:pt x="3245" y="2354"/>
                  </a:lnTo>
                  <a:close/>
                  <a:moveTo>
                    <a:pt x="3806" y="0"/>
                  </a:moveTo>
                  <a:lnTo>
                    <a:pt x="595" y="8644"/>
                  </a:lnTo>
                  <a:lnTo>
                    <a:pt x="1" y="8644"/>
                  </a:lnTo>
                  <a:lnTo>
                    <a:pt x="1" y="8886"/>
                  </a:lnTo>
                  <a:lnTo>
                    <a:pt x="1925" y="8886"/>
                  </a:lnTo>
                  <a:lnTo>
                    <a:pt x="1925" y="8644"/>
                  </a:lnTo>
                  <a:lnTo>
                    <a:pt x="991" y="8644"/>
                  </a:lnTo>
                  <a:lnTo>
                    <a:pt x="1947" y="5928"/>
                  </a:lnTo>
                  <a:lnTo>
                    <a:pt x="4444" y="5928"/>
                  </a:lnTo>
                  <a:lnTo>
                    <a:pt x="5356" y="8644"/>
                  </a:lnTo>
                  <a:lnTo>
                    <a:pt x="4466" y="8644"/>
                  </a:lnTo>
                  <a:lnTo>
                    <a:pt x="4466" y="8886"/>
                  </a:lnTo>
                  <a:lnTo>
                    <a:pt x="8590" y="8886"/>
                  </a:lnTo>
                  <a:lnTo>
                    <a:pt x="8590" y="8644"/>
                  </a:lnTo>
                  <a:lnTo>
                    <a:pt x="8007" y="8644"/>
                  </a:lnTo>
                  <a:lnTo>
                    <a:pt x="4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32"/>
          <p:cNvGrpSpPr/>
          <p:nvPr/>
        </p:nvGrpSpPr>
        <p:grpSpPr>
          <a:xfrm>
            <a:off x="5309186" y="1030908"/>
            <a:ext cx="504484" cy="778555"/>
            <a:chOff x="5309186" y="1030908"/>
            <a:chExt cx="504484" cy="778555"/>
          </a:xfrm>
        </p:grpSpPr>
        <p:sp>
          <p:nvSpPr>
            <p:cNvPr id="360" name="Google Shape;360;p32"/>
            <p:cNvSpPr/>
            <p:nvPr/>
          </p:nvSpPr>
          <p:spPr>
            <a:xfrm rot="853886">
              <a:off x="5392168" y="1061512"/>
              <a:ext cx="338521" cy="717348"/>
            </a:xfrm>
            <a:custGeom>
              <a:avLst/>
              <a:gdLst/>
              <a:ahLst/>
              <a:cxnLst/>
              <a:rect l="l" t="t" r="r" b="b"/>
              <a:pathLst>
                <a:path w="5434" h="11515" extrusionOk="0">
                  <a:moveTo>
                    <a:pt x="4740" y="1"/>
                  </a:moveTo>
                  <a:lnTo>
                    <a:pt x="1" y="386"/>
                  </a:lnTo>
                  <a:lnTo>
                    <a:pt x="627" y="11515"/>
                  </a:lnTo>
                  <a:lnTo>
                    <a:pt x="5433" y="11328"/>
                  </a:lnTo>
                  <a:lnTo>
                    <a:pt x="4740" y="1"/>
                  </a:lnTo>
                  <a:close/>
                </a:path>
              </a:pathLst>
            </a:custGeom>
            <a:solidFill>
              <a:schemeClr val="accen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rot="853886">
              <a:off x="5454638" y="1133823"/>
              <a:ext cx="215859" cy="577679"/>
            </a:xfrm>
            <a:custGeom>
              <a:avLst/>
              <a:gdLst/>
              <a:ahLst/>
              <a:cxnLst/>
              <a:rect l="l" t="t" r="r" b="b"/>
              <a:pathLst>
                <a:path w="3465" h="9273" extrusionOk="0">
                  <a:moveTo>
                    <a:pt x="1761" y="2242"/>
                  </a:moveTo>
                  <a:cubicBezTo>
                    <a:pt x="1996" y="2242"/>
                    <a:pt x="2204" y="2401"/>
                    <a:pt x="2266" y="2629"/>
                  </a:cubicBezTo>
                  <a:cubicBezTo>
                    <a:pt x="2365" y="3003"/>
                    <a:pt x="2409" y="3388"/>
                    <a:pt x="2398" y="3773"/>
                  </a:cubicBezTo>
                  <a:lnTo>
                    <a:pt x="2398" y="6885"/>
                  </a:lnTo>
                  <a:cubicBezTo>
                    <a:pt x="2409" y="7204"/>
                    <a:pt x="2376" y="7523"/>
                    <a:pt x="2321" y="7842"/>
                  </a:cubicBezTo>
                  <a:cubicBezTo>
                    <a:pt x="2299" y="8006"/>
                    <a:pt x="2211" y="8171"/>
                    <a:pt x="2090" y="8292"/>
                  </a:cubicBezTo>
                  <a:cubicBezTo>
                    <a:pt x="1969" y="8369"/>
                    <a:pt x="1826" y="8413"/>
                    <a:pt x="1683" y="8413"/>
                  </a:cubicBezTo>
                  <a:cubicBezTo>
                    <a:pt x="1529" y="8413"/>
                    <a:pt x="1386" y="8347"/>
                    <a:pt x="1298" y="8226"/>
                  </a:cubicBezTo>
                  <a:cubicBezTo>
                    <a:pt x="1188" y="8072"/>
                    <a:pt x="1133" y="7897"/>
                    <a:pt x="1111" y="7721"/>
                  </a:cubicBezTo>
                  <a:cubicBezTo>
                    <a:pt x="1089" y="7457"/>
                    <a:pt x="1067" y="7193"/>
                    <a:pt x="1067" y="6940"/>
                  </a:cubicBezTo>
                  <a:lnTo>
                    <a:pt x="1067" y="3806"/>
                  </a:lnTo>
                  <a:cubicBezTo>
                    <a:pt x="1056" y="3399"/>
                    <a:pt x="1100" y="3003"/>
                    <a:pt x="1199" y="2629"/>
                  </a:cubicBezTo>
                  <a:cubicBezTo>
                    <a:pt x="1263" y="2395"/>
                    <a:pt x="1460" y="2243"/>
                    <a:pt x="1692" y="2243"/>
                  </a:cubicBezTo>
                  <a:cubicBezTo>
                    <a:pt x="1700" y="2243"/>
                    <a:pt x="1708" y="2244"/>
                    <a:pt x="1716" y="2244"/>
                  </a:cubicBezTo>
                  <a:cubicBezTo>
                    <a:pt x="1731" y="2243"/>
                    <a:pt x="1746" y="2242"/>
                    <a:pt x="1761" y="2242"/>
                  </a:cubicBezTo>
                  <a:close/>
                  <a:moveTo>
                    <a:pt x="2398" y="1"/>
                  </a:moveTo>
                  <a:lnTo>
                    <a:pt x="2398" y="1958"/>
                  </a:lnTo>
                  <a:cubicBezTo>
                    <a:pt x="2310" y="1793"/>
                    <a:pt x="2189" y="1639"/>
                    <a:pt x="2035" y="1529"/>
                  </a:cubicBezTo>
                  <a:cubicBezTo>
                    <a:pt x="1870" y="1408"/>
                    <a:pt x="1672" y="1353"/>
                    <a:pt x="1485" y="1353"/>
                  </a:cubicBezTo>
                  <a:cubicBezTo>
                    <a:pt x="1458" y="1352"/>
                    <a:pt x="1432" y="1351"/>
                    <a:pt x="1406" y="1351"/>
                  </a:cubicBezTo>
                  <a:cubicBezTo>
                    <a:pt x="1095" y="1351"/>
                    <a:pt x="806" y="1469"/>
                    <a:pt x="583" y="1672"/>
                  </a:cubicBezTo>
                  <a:cubicBezTo>
                    <a:pt x="352" y="1914"/>
                    <a:pt x="187" y="2222"/>
                    <a:pt x="132" y="2552"/>
                  </a:cubicBezTo>
                  <a:cubicBezTo>
                    <a:pt x="33" y="2959"/>
                    <a:pt x="0" y="3377"/>
                    <a:pt x="0" y="3795"/>
                  </a:cubicBezTo>
                  <a:lnTo>
                    <a:pt x="0" y="6720"/>
                  </a:lnTo>
                  <a:cubicBezTo>
                    <a:pt x="0" y="7160"/>
                    <a:pt x="22" y="7589"/>
                    <a:pt x="88" y="8028"/>
                  </a:cubicBezTo>
                  <a:cubicBezTo>
                    <a:pt x="132" y="8358"/>
                    <a:pt x="253" y="8677"/>
                    <a:pt x="462" y="8941"/>
                  </a:cubicBezTo>
                  <a:cubicBezTo>
                    <a:pt x="649" y="9161"/>
                    <a:pt x="935" y="9271"/>
                    <a:pt x="1320" y="9271"/>
                  </a:cubicBezTo>
                  <a:cubicBezTo>
                    <a:pt x="1338" y="9272"/>
                    <a:pt x="1357" y="9273"/>
                    <a:pt x="1375" y="9273"/>
                  </a:cubicBezTo>
                  <a:cubicBezTo>
                    <a:pt x="1577" y="9273"/>
                    <a:pt x="1777" y="9218"/>
                    <a:pt x="1958" y="9117"/>
                  </a:cubicBezTo>
                  <a:cubicBezTo>
                    <a:pt x="2156" y="8985"/>
                    <a:pt x="2310" y="8787"/>
                    <a:pt x="2398" y="8567"/>
                  </a:cubicBezTo>
                  <a:lnTo>
                    <a:pt x="2398" y="9216"/>
                  </a:lnTo>
                  <a:lnTo>
                    <a:pt x="3464" y="9216"/>
                  </a:lnTo>
                  <a:lnTo>
                    <a:pt x="3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32"/>
          <p:cNvGrpSpPr/>
          <p:nvPr/>
        </p:nvGrpSpPr>
        <p:grpSpPr>
          <a:xfrm>
            <a:off x="4031755" y="3559174"/>
            <a:ext cx="578835" cy="797462"/>
            <a:chOff x="4031755" y="3559174"/>
            <a:chExt cx="578835" cy="797462"/>
          </a:xfrm>
        </p:grpSpPr>
        <p:sp>
          <p:nvSpPr>
            <p:cNvPr id="363" name="Google Shape;363;p32"/>
            <p:cNvSpPr/>
            <p:nvPr/>
          </p:nvSpPr>
          <p:spPr>
            <a:xfrm>
              <a:off x="4031755" y="3559174"/>
              <a:ext cx="578835" cy="797462"/>
            </a:xfrm>
            <a:custGeom>
              <a:avLst/>
              <a:gdLst/>
              <a:ahLst/>
              <a:cxnLst/>
              <a:rect l="l" t="t" r="r" b="b"/>
              <a:pathLst>
                <a:path w="9579" h="13197" extrusionOk="0">
                  <a:moveTo>
                    <a:pt x="1001" y="0"/>
                  </a:moveTo>
                  <a:lnTo>
                    <a:pt x="0" y="10040"/>
                  </a:lnTo>
                  <a:lnTo>
                    <a:pt x="2002" y="13197"/>
                  </a:lnTo>
                  <a:lnTo>
                    <a:pt x="8721" y="13197"/>
                  </a:lnTo>
                  <a:lnTo>
                    <a:pt x="9579" y="10205"/>
                  </a:lnTo>
                  <a:lnTo>
                    <a:pt x="8963" y="3552"/>
                  </a:lnTo>
                  <a:cubicBezTo>
                    <a:pt x="8963" y="3552"/>
                    <a:pt x="7709" y="979"/>
                    <a:pt x="7182" y="462"/>
                  </a:cubicBezTo>
                  <a:cubicBezTo>
                    <a:pt x="6764" y="418"/>
                    <a:pt x="1001" y="0"/>
                    <a:pt x="1001" y="0"/>
                  </a:cubicBezTo>
                  <a:close/>
                </a:path>
              </a:pathLst>
            </a:custGeom>
            <a:solidFill>
              <a:schemeClr val="accen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4122157" y="3700035"/>
              <a:ext cx="348244" cy="564212"/>
            </a:xfrm>
            <a:custGeom>
              <a:avLst/>
              <a:gdLst/>
              <a:ahLst/>
              <a:cxnLst/>
              <a:rect l="l" t="t" r="r" b="b"/>
              <a:pathLst>
                <a:path w="5763" h="9337" extrusionOk="0">
                  <a:moveTo>
                    <a:pt x="2936" y="1925"/>
                  </a:moveTo>
                  <a:cubicBezTo>
                    <a:pt x="3750" y="1925"/>
                    <a:pt x="3992" y="2343"/>
                    <a:pt x="4047" y="2970"/>
                  </a:cubicBezTo>
                  <a:cubicBezTo>
                    <a:pt x="4113" y="3498"/>
                    <a:pt x="4135" y="4025"/>
                    <a:pt x="4135" y="4564"/>
                  </a:cubicBezTo>
                  <a:cubicBezTo>
                    <a:pt x="4135" y="4949"/>
                    <a:pt x="4157" y="5686"/>
                    <a:pt x="4124" y="6060"/>
                  </a:cubicBezTo>
                  <a:cubicBezTo>
                    <a:pt x="4080" y="6225"/>
                    <a:pt x="4058" y="6709"/>
                    <a:pt x="4025" y="6874"/>
                  </a:cubicBezTo>
                  <a:lnTo>
                    <a:pt x="4014" y="6874"/>
                  </a:lnTo>
                  <a:cubicBezTo>
                    <a:pt x="3794" y="6654"/>
                    <a:pt x="3728" y="6225"/>
                    <a:pt x="3497" y="6225"/>
                  </a:cubicBezTo>
                  <a:cubicBezTo>
                    <a:pt x="3299" y="6225"/>
                    <a:pt x="3178" y="6412"/>
                    <a:pt x="3035" y="6500"/>
                  </a:cubicBezTo>
                  <a:cubicBezTo>
                    <a:pt x="2848" y="6643"/>
                    <a:pt x="2617" y="6665"/>
                    <a:pt x="2617" y="6918"/>
                  </a:cubicBezTo>
                  <a:cubicBezTo>
                    <a:pt x="2617" y="7072"/>
                    <a:pt x="2749" y="7270"/>
                    <a:pt x="2892" y="7435"/>
                  </a:cubicBezTo>
                  <a:cubicBezTo>
                    <a:pt x="2980" y="7522"/>
                    <a:pt x="3068" y="7632"/>
                    <a:pt x="3178" y="7731"/>
                  </a:cubicBezTo>
                  <a:cubicBezTo>
                    <a:pt x="3101" y="7742"/>
                    <a:pt x="3024" y="7742"/>
                    <a:pt x="2947" y="7742"/>
                  </a:cubicBezTo>
                  <a:cubicBezTo>
                    <a:pt x="2430" y="7742"/>
                    <a:pt x="1980" y="7533"/>
                    <a:pt x="1782" y="7017"/>
                  </a:cubicBezTo>
                  <a:cubicBezTo>
                    <a:pt x="1617" y="6500"/>
                    <a:pt x="1683" y="5268"/>
                    <a:pt x="1683" y="4795"/>
                  </a:cubicBezTo>
                  <a:cubicBezTo>
                    <a:pt x="1672" y="4168"/>
                    <a:pt x="1705" y="3542"/>
                    <a:pt x="1771" y="2915"/>
                  </a:cubicBezTo>
                  <a:cubicBezTo>
                    <a:pt x="1837" y="2035"/>
                    <a:pt x="1947" y="1925"/>
                    <a:pt x="2936" y="1925"/>
                  </a:cubicBezTo>
                  <a:close/>
                  <a:moveTo>
                    <a:pt x="2980" y="0"/>
                  </a:moveTo>
                  <a:cubicBezTo>
                    <a:pt x="1661" y="0"/>
                    <a:pt x="627" y="506"/>
                    <a:pt x="374" y="1232"/>
                  </a:cubicBezTo>
                  <a:cubicBezTo>
                    <a:pt x="22" y="2475"/>
                    <a:pt x="88" y="4058"/>
                    <a:pt x="88" y="5257"/>
                  </a:cubicBezTo>
                  <a:cubicBezTo>
                    <a:pt x="88" y="6533"/>
                    <a:pt x="0" y="7709"/>
                    <a:pt x="869" y="8534"/>
                  </a:cubicBezTo>
                  <a:cubicBezTo>
                    <a:pt x="1375" y="9007"/>
                    <a:pt x="1837" y="9249"/>
                    <a:pt x="2694" y="9304"/>
                  </a:cubicBezTo>
                  <a:cubicBezTo>
                    <a:pt x="2749" y="9309"/>
                    <a:pt x="2805" y="9311"/>
                    <a:pt x="2862" y="9311"/>
                  </a:cubicBezTo>
                  <a:cubicBezTo>
                    <a:pt x="3356" y="9311"/>
                    <a:pt x="3915" y="9146"/>
                    <a:pt x="4102" y="8919"/>
                  </a:cubicBezTo>
                  <a:cubicBezTo>
                    <a:pt x="4201" y="9062"/>
                    <a:pt x="4476" y="9337"/>
                    <a:pt x="4586" y="9337"/>
                  </a:cubicBezTo>
                  <a:cubicBezTo>
                    <a:pt x="4773" y="9337"/>
                    <a:pt x="4993" y="9194"/>
                    <a:pt x="5136" y="9106"/>
                  </a:cubicBezTo>
                  <a:cubicBezTo>
                    <a:pt x="5323" y="8963"/>
                    <a:pt x="5477" y="8853"/>
                    <a:pt x="5477" y="8611"/>
                  </a:cubicBezTo>
                  <a:cubicBezTo>
                    <a:pt x="5477" y="8501"/>
                    <a:pt x="5356" y="8358"/>
                    <a:pt x="5235" y="8226"/>
                  </a:cubicBezTo>
                  <a:cubicBezTo>
                    <a:pt x="5356" y="7962"/>
                    <a:pt x="5455" y="7698"/>
                    <a:pt x="5532" y="7435"/>
                  </a:cubicBezTo>
                  <a:cubicBezTo>
                    <a:pt x="5565" y="7325"/>
                    <a:pt x="5587" y="7215"/>
                    <a:pt x="5598" y="7094"/>
                  </a:cubicBezTo>
                  <a:cubicBezTo>
                    <a:pt x="5708" y="6687"/>
                    <a:pt x="5686" y="6247"/>
                    <a:pt x="5719" y="5818"/>
                  </a:cubicBezTo>
                  <a:cubicBezTo>
                    <a:pt x="5763" y="5301"/>
                    <a:pt x="5763" y="5004"/>
                    <a:pt x="5763" y="4476"/>
                  </a:cubicBezTo>
                  <a:cubicBezTo>
                    <a:pt x="5763" y="3443"/>
                    <a:pt x="5686" y="2376"/>
                    <a:pt x="5378" y="1452"/>
                  </a:cubicBezTo>
                  <a:cubicBezTo>
                    <a:pt x="4806" y="66"/>
                    <a:pt x="4179" y="0"/>
                    <a:pt x="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32"/>
          <p:cNvGrpSpPr/>
          <p:nvPr/>
        </p:nvGrpSpPr>
        <p:grpSpPr>
          <a:xfrm>
            <a:off x="3653074" y="4127976"/>
            <a:ext cx="540866" cy="644751"/>
            <a:chOff x="3653074" y="4127976"/>
            <a:chExt cx="540866" cy="644751"/>
          </a:xfrm>
        </p:grpSpPr>
        <p:sp>
          <p:nvSpPr>
            <p:cNvPr id="366" name="Google Shape;366;p32"/>
            <p:cNvSpPr/>
            <p:nvPr/>
          </p:nvSpPr>
          <p:spPr>
            <a:xfrm>
              <a:off x="3653074" y="4127976"/>
              <a:ext cx="540866" cy="644751"/>
            </a:xfrm>
            <a:custGeom>
              <a:avLst/>
              <a:gdLst/>
              <a:ahLst/>
              <a:cxnLst/>
              <a:rect l="l" t="t" r="r" b="b"/>
              <a:pathLst>
                <a:path w="7787" h="9283" extrusionOk="0">
                  <a:moveTo>
                    <a:pt x="5840" y="1"/>
                  </a:moveTo>
                  <a:cubicBezTo>
                    <a:pt x="5664" y="34"/>
                    <a:pt x="231" y="496"/>
                    <a:pt x="110" y="650"/>
                  </a:cubicBezTo>
                  <a:cubicBezTo>
                    <a:pt x="0" y="804"/>
                    <a:pt x="1518" y="9282"/>
                    <a:pt x="1518" y="9282"/>
                  </a:cubicBezTo>
                  <a:lnTo>
                    <a:pt x="7786" y="8963"/>
                  </a:lnTo>
                  <a:lnTo>
                    <a:pt x="5840" y="1"/>
                  </a:lnTo>
                  <a:close/>
                </a:path>
              </a:pathLst>
            </a:custGeom>
            <a:solidFill>
              <a:schemeClr val="dk1"/>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3753857" y="4176873"/>
              <a:ext cx="380488" cy="557376"/>
            </a:xfrm>
            <a:custGeom>
              <a:avLst/>
              <a:gdLst/>
              <a:ahLst/>
              <a:cxnLst/>
              <a:rect l="l" t="t" r="r" b="b"/>
              <a:pathLst>
                <a:path w="5478" h="8025" extrusionOk="0">
                  <a:moveTo>
                    <a:pt x="4048" y="1"/>
                  </a:moveTo>
                  <a:cubicBezTo>
                    <a:pt x="4048" y="133"/>
                    <a:pt x="4004" y="253"/>
                    <a:pt x="3949" y="374"/>
                  </a:cubicBezTo>
                  <a:cubicBezTo>
                    <a:pt x="3883" y="451"/>
                    <a:pt x="3784" y="506"/>
                    <a:pt x="3674" y="517"/>
                  </a:cubicBezTo>
                  <a:cubicBezTo>
                    <a:pt x="3542" y="539"/>
                    <a:pt x="3025" y="572"/>
                    <a:pt x="2134" y="616"/>
                  </a:cubicBezTo>
                  <a:cubicBezTo>
                    <a:pt x="1255" y="660"/>
                    <a:pt x="584" y="682"/>
                    <a:pt x="155" y="682"/>
                  </a:cubicBezTo>
                  <a:lnTo>
                    <a:pt x="1" y="836"/>
                  </a:lnTo>
                  <a:lnTo>
                    <a:pt x="518" y="4212"/>
                  </a:lnTo>
                  <a:lnTo>
                    <a:pt x="705" y="4267"/>
                  </a:lnTo>
                  <a:cubicBezTo>
                    <a:pt x="1145" y="3894"/>
                    <a:pt x="1574" y="3674"/>
                    <a:pt x="1980" y="3608"/>
                  </a:cubicBezTo>
                  <a:cubicBezTo>
                    <a:pt x="2062" y="3594"/>
                    <a:pt x="2139" y="3588"/>
                    <a:pt x="2211" y="3588"/>
                  </a:cubicBezTo>
                  <a:cubicBezTo>
                    <a:pt x="2497" y="3588"/>
                    <a:pt x="2704" y="3692"/>
                    <a:pt x="2827" y="3894"/>
                  </a:cubicBezTo>
                  <a:cubicBezTo>
                    <a:pt x="2981" y="4135"/>
                    <a:pt x="3113" y="4597"/>
                    <a:pt x="3212" y="5268"/>
                  </a:cubicBezTo>
                  <a:cubicBezTo>
                    <a:pt x="3300" y="5763"/>
                    <a:pt x="3355" y="6269"/>
                    <a:pt x="3377" y="6775"/>
                  </a:cubicBezTo>
                  <a:cubicBezTo>
                    <a:pt x="3388" y="6951"/>
                    <a:pt x="3355" y="7127"/>
                    <a:pt x="3300" y="7292"/>
                  </a:cubicBezTo>
                  <a:cubicBezTo>
                    <a:pt x="3256" y="7413"/>
                    <a:pt x="3168" y="7512"/>
                    <a:pt x="3069" y="7600"/>
                  </a:cubicBezTo>
                  <a:cubicBezTo>
                    <a:pt x="2915" y="7710"/>
                    <a:pt x="2739" y="7776"/>
                    <a:pt x="2563" y="7786"/>
                  </a:cubicBezTo>
                  <a:cubicBezTo>
                    <a:pt x="2513" y="7798"/>
                    <a:pt x="2462" y="7803"/>
                    <a:pt x="2411" y="7803"/>
                  </a:cubicBezTo>
                  <a:cubicBezTo>
                    <a:pt x="2263" y="7803"/>
                    <a:pt x="2117" y="7756"/>
                    <a:pt x="2002" y="7666"/>
                  </a:cubicBezTo>
                  <a:cubicBezTo>
                    <a:pt x="1870" y="7567"/>
                    <a:pt x="1782" y="7424"/>
                    <a:pt x="1749" y="7259"/>
                  </a:cubicBezTo>
                  <a:cubicBezTo>
                    <a:pt x="1727" y="7127"/>
                    <a:pt x="1727" y="6984"/>
                    <a:pt x="1749" y="6852"/>
                  </a:cubicBezTo>
                  <a:lnTo>
                    <a:pt x="2101" y="6797"/>
                  </a:lnTo>
                  <a:cubicBezTo>
                    <a:pt x="2145" y="6599"/>
                    <a:pt x="2145" y="6401"/>
                    <a:pt x="2101" y="6203"/>
                  </a:cubicBezTo>
                  <a:cubicBezTo>
                    <a:pt x="2079" y="5983"/>
                    <a:pt x="1958" y="5796"/>
                    <a:pt x="1771" y="5675"/>
                  </a:cubicBezTo>
                  <a:cubicBezTo>
                    <a:pt x="1615" y="5589"/>
                    <a:pt x="1441" y="5542"/>
                    <a:pt x="1267" y="5542"/>
                  </a:cubicBezTo>
                  <a:cubicBezTo>
                    <a:pt x="1196" y="5542"/>
                    <a:pt x="1126" y="5549"/>
                    <a:pt x="1057" y="5565"/>
                  </a:cubicBezTo>
                  <a:cubicBezTo>
                    <a:pt x="793" y="5587"/>
                    <a:pt x="551" y="5730"/>
                    <a:pt x="408" y="5950"/>
                  </a:cubicBezTo>
                  <a:cubicBezTo>
                    <a:pt x="276" y="6181"/>
                    <a:pt x="221" y="6456"/>
                    <a:pt x="276" y="6720"/>
                  </a:cubicBezTo>
                  <a:cubicBezTo>
                    <a:pt x="309" y="6995"/>
                    <a:pt x="430" y="7248"/>
                    <a:pt x="606" y="7457"/>
                  </a:cubicBezTo>
                  <a:cubicBezTo>
                    <a:pt x="782" y="7655"/>
                    <a:pt x="1002" y="7797"/>
                    <a:pt x="1244" y="7885"/>
                  </a:cubicBezTo>
                  <a:cubicBezTo>
                    <a:pt x="1551" y="7978"/>
                    <a:pt x="1868" y="8025"/>
                    <a:pt x="2185" y="8025"/>
                  </a:cubicBezTo>
                  <a:cubicBezTo>
                    <a:pt x="2355" y="8025"/>
                    <a:pt x="2526" y="8011"/>
                    <a:pt x="2695" y="7984"/>
                  </a:cubicBezTo>
                  <a:cubicBezTo>
                    <a:pt x="3641" y="7841"/>
                    <a:pt x="4356" y="7512"/>
                    <a:pt x="4829" y="6995"/>
                  </a:cubicBezTo>
                  <a:cubicBezTo>
                    <a:pt x="5302" y="6478"/>
                    <a:pt x="5477" y="5851"/>
                    <a:pt x="5357" y="5092"/>
                  </a:cubicBezTo>
                  <a:cubicBezTo>
                    <a:pt x="5291" y="4531"/>
                    <a:pt x="5005" y="4025"/>
                    <a:pt x="4576" y="3674"/>
                  </a:cubicBezTo>
                  <a:cubicBezTo>
                    <a:pt x="4301" y="3465"/>
                    <a:pt x="3982" y="3333"/>
                    <a:pt x="3652" y="3289"/>
                  </a:cubicBezTo>
                  <a:cubicBezTo>
                    <a:pt x="3438" y="3258"/>
                    <a:pt x="3221" y="3242"/>
                    <a:pt x="3003" y="3242"/>
                  </a:cubicBezTo>
                  <a:cubicBezTo>
                    <a:pt x="2751" y="3242"/>
                    <a:pt x="2498" y="3264"/>
                    <a:pt x="2244" y="3311"/>
                  </a:cubicBezTo>
                  <a:cubicBezTo>
                    <a:pt x="1694" y="3399"/>
                    <a:pt x="1167" y="3619"/>
                    <a:pt x="716" y="3971"/>
                  </a:cubicBezTo>
                  <a:lnTo>
                    <a:pt x="463" y="1903"/>
                  </a:lnTo>
                  <a:lnTo>
                    <a:pt x="463" y="1903"/>
                  </a:lnTo>
                  <a:lnTo>
                    <a:pt x="2849" y="2156"/>
                  </a:lnTo>
                  <a:cubicBezTo>
                    <a:pt x="3084" y="2190"/>
                    <a:pt x="3320" y="2204"/>
                    <a:pt x="3555" y="2204"/>
                  </a:cubicBezTo>
                  <a:cubicBezTo>
                    <a:pt x="3628" y="2204"/>
                    <a:pt x="3700" y="2203"/>
                    <a:pt x="3773" y="2200"/>
                  </a:cubicBezTo>
                  <a:cubicBezTo>
                    <a:pt x="3905" y="2178"/>
                    <a:pt x="4026" y="2101"/>
                    <a:pt x="4092" y="1991"/>
                  </a:cubicBezTo>
                  <a:cubicBezTo>
                    <a:pt x="4235" y="1760"/>
                    <a:pt x="4268" y="1100"/>
                    <a:pt x="4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 name="Google Shape;368;p32"/>
          <p:cNvSpPr/>
          <p:nvPr/>
        </p:nvSpPr>
        <p:spPr>
          <a:xfrm>
            <a:off x="6122550" y="2312480"/>
            <a:ext cx="2303227" cy="463665"/>
          </a:xfrm>
          <a:custGeom>
            <a:avLst/>
            <a:gdLst/>
            <a:ahLst/>
            <a:cxnLst/>
            <a:rect l="l" t="t" r="r" b="b"/>
            <a:pathLst>
              <a:path w="19070" h="3839" extrusionOk="0">
                <a:moveTo>
                  <a:pt x="99" y="1"/>
                </a:moveTo>
                <a:lnTo>
                  <a:pt x="0" y="3245"/>
                </a:lnTo>
                <a:lnTo>
                  <a:pt x="18970" y="3839"/>
                </a:lnTo>
                <a:lnTo>
                  <a:pt x="19069" y="606"/>
                </a:lnTo>
                <a:lnTo>
                  <a:pt x="99" y="1"/>
                </a:lnTo>
                <a:close/>
              </a:path>
            </a:pathLst>
          </a:custGeom>
          <a:solidFill>
            <a:schemeClr val="lt1"/>
          </a:solidFill>
          <a:ln w="9525" cap="flat" cmpd="sng">
            <a:solidFill>
              <a:srgbClr val="FFF8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9" name="Google Shape;369;p32"/>
          <p:cNvPicPr preferRelativeResize="0">
            <a:picLocks noGrp="1"/>
          </p:cNvPicPr>
          <p:nvPr>
            <p:ph type="pic" idx="3"/>
          </p:nvPr>
        </p:nvPicPr>
        <p:blipFill rotWithShape="1">
          <a:blip r:embed="rId4">
            <a:alphaModFix/>
          </a:blip>
          <a:srcRect l="19625" t="227" r="24239" b="15562"/>
          <a:stretch/>
        </p:blipFill>
        <p:spPr>
          <a:xfrm rot="-456203">
            <a:off x="5155814" y="2161158"/>
            <a:ext cx="2339873" cy="2340170"/>
          </a:xfrm>
          <a:prstGeom prst="rect">
            <a:avLst/>
          </a:prstGeom>
        </p:spPr>
      </p:pic>
      <p:sp>
        <p:nvSpPr>
          <p:cNvPr id="370" name="Google Shape;370;p32"/>
          <p:cNvSpPr/>
          <p:nvPr/>
        </p:nvSpPr>
        <p:spPr>
          <a:xfrm rot="-558168">
            <a:off x="5272730" y="4065968"/>
            <a:ext cx="2361750" cy="475446"/>
          </a:xfrm>
          <a:custGeom>
            <a:avLst/>
            <a:gdLst/>
            <a:ahLst/>
            <a:cxnLst/>
            <a:rect l="l" t="t" r="r" b="b"/>
            <a:pathLst>
              <a:path w="19070" h="3839" extrusionOk="0">
                <a:moveTo>
                  <a:pt x="99" y="1"/>
                </a:moveTo>
                <a:lnTo>
                  <a:pt x="0" y="3245"/>
                </a:lnTo>
                <a:lnTo>
                  <a:pt x="18970" y="3839"/>
                </a:lnTo>
                <a:lnTo>
                  <a:pt x="19069" y="606"/>
                </a:lnTo>
                <a:lnTo>
                  <a:pt x="99" y="1"/>
                </a:lnTo>
                <a:close/>
              </a:path>
            </a:pathLst>
          </a:custGeom>
          <a:solidFill>
            <a:schemeClr val="lt1"/>
          </a:solidFill>
          <a:ln w="9525" cap="flat" cmpd="sng">
            <a:solidFill>
              <a:srgbClr val="FFF8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endParaRPr sz="1800"/>
          </a:p>
        </p:txBody>
      </p:sp>
      <p:sp>
        <p:nvSpPr>
          <p:cNvPr id="371" name="Google Shape;371;p32"/>
          <p:cNvSpPr/>
          <p:nvPr/>
        </p:nvSpPr>
        <p:spPr>
          <a:xfrm rot="1702641">
            <a:off x="6978308" y="2199265"/>
            <a:ext cx="1159284" cy="829895"/>
          </a:xfrm>
          <a:custGeom>
            <a:avLst/>
            <a:gdLst/>
            <a:ahLst/>
            <a:cxnLst/>
            <a:rect l="l" t="t" r="r" b="b"/>
            <a:pathLst>
              <a:path w="7589" h="5433" extrusionOk="0">
                <a:moveTo>
                  <a:pt x="6566" y="0"/>
                </a:moveTo>
                <a:lnTo>
                  <a:pt x="23" y="3981"/>
                </a:lnTo>
                <a:cubicBezTo>
                  <a:pt x="1" y="4025"/>
                  <a:pt x="12" y="4080"/>
                  <a:pt x="56" y="4102"/>
                </a:cubicBezTo>
                <a:cubicBezTo>
                  <a:pt x="100" y="4124"/>
                  <a:pt x="144" y="4146"/>
                  <a:pt x="166" y="4190"/>
                </a:cubicBezTo>
                <a:cubicBezTo>
                  <a:pt x="177" y="4234"/>
                  <a:pt x="144" y="4333"/>
                  <a:pt x="166" y="4388"/>
                </a:cubicBezTo>
                <a:cubicBezTo>
                  <a:pt x="199" y="4487"/>
                  <a:pt x="364" y="4476"/>
                  <a:pt x="408" y="4564"/>
                </a:cubicBezTo>
                <a:cubicBezTo>
                  <a:pt x="463" y="4652"/>
                  <a:pt x="408" y="4729"/>
                  <a:pt x="441" y="4806"/>
                </a:cubicBezTo>
                <a:cubicBezTo>
                  <a:pt x="474" y="4872"/>
                  <a:pt x="628" y="4894"/>
                  <a:pt x="672" y="4982"/>
                </a:cubicBezTo>
                <a:cubicBezTo>
                  <a:pt x="716" y="5070"/>
                  <a:pt x="639" y="5180"/>
                  <a:pt x="694" y="5246"/>
                </a:cubicBezTo>
                <a:cubicBezTo>
                  <a:pt x="716" y="5290"/>
                  <a:pt x="771" y="5301"/>
                  <a:pt x="804" y="5323"/>
                </a:cubicBezTo>
                <a:cubicBezTo>
                  <a:pt x="848" y="5345"/>
                  <a:pt x="903" y="5389"/>
                  <a:pt x="881" y="5433"/>
                </a:cubicBezTo>
                <a:lnTo>
                  <a:pt x="7545" y="1507"/>
                </a:lnTo>
                <a:cubicBezTo>
                  <a:pt x="7589" y="1364"/>
                  <a:pt x="7347" y="1331"/>
                  <a:pt x="7336" y="1199"/>
                </a:cubicBezTo>
                <a:cubicBezTo>
                  <a:pt x="7336" y="1166"/>
                  <a:pt x="7347" y="1111"/>
                  <a:pt x="7336" y="1078"/>
                </a:cubicBezTo>
                <a:cubicBezTo>
                  <a:pt x="7303" y="1001"/>
                  <a:pt x="7160" y="1012"/>
                  <a:pt x="7105" y="935"/>
                </a:cubicBezTo>
                <a:cubicBezTo>
                  <a:pt x="7050" y="858"/>
                  <a:pt x="7127" y="693"/>
                  <a:pt x="7028" y="660"/>
                </a:cubicBezTo>
                <a:cubicBezTo>
                  <a:pt x="7006" y="660"/>
                  <a:pt x="6973" y="660"/>
                  <a:pt x="6951" y="649"/>
                </a:cubicBezTo>
                <a:cubicBezTo>
                  <a:pt x="6863" y="627"/>
                  <a:pt x="6907" y="495"/>
                  <a:pt x="6885" y="418"/>
                </a:cubicBezTo>
                <a:cubicBezTo>
                  <a:pt x="6863" y="341"/>
                  <a:pt x="6742" y="319"/>
                  <a:pt x="6687" y="264"/>
                </a:cubicBezTo>
                <a:cubicBezTo>
                  <a:pt x="6599" y="198"/>
                  <a:pt x="6555" y="99"/>
                  <a:pt x="6566" y="0"/>
                </a:cubicBezTo>
                <a:close/>
              </a:path>
            </a:pathLst>
          </a:custGeom>
          <a:solidFill>
            <a:srgbClr val="BFA89B">
              <a:alpha val="488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2" name="Google Shape;372;p32"/>
          <p:cNvGrpSpPr/>
          <p:nvPr/>
        </p:nvGrpSpPr>
        <p:grpSpPr>
          <a:xfrm>
            <a:off x="5084564" y="2140139"/>
            <a:ext cx="348253" cy="528306"/>
            <a:chOff x="4985002" y="2096051"/>
            <a:chExt cx="348253" cy="528306"/>
          </a:xfrm>
        </p:grpSpPr>
        <p:sp>
          <p:nvSpPr>
            <p:cNvPr id="373" name="Google Shape;373;p32"/>
            <p:cNvSpPr/>
            <p:nvPr/>
          </p:nvSpPr>
          <p:spPr>
            <a:xfrm>
              <a:off x="4985002" y="2096051"/>
              <a:ext cx="348253" cy="528306"/>
            </a:xfrm>
            <a:custGeom>
              <a:avLst/>
              <a:gdLst/>
              <a:ahLst/>
              <a:cxnLst/>
              <a:rect l="l" t="t" r="r" b="b"/>
              <a:pathLst>
                <a:path w="3212" h="4873" fill="none" extrusionOk="0">
                  <a:moveTo>
                    <a:pt x="1804" y="1793"/>
                  </a:moveTo>
                  <a:lnTo>
                    <a:pt x="3014" y="3784"/>
                  </a:lnTo>
                  <a:cubicBezTo>
                    <a:pt x="3212" y="4114"/>
                    <a:pt x="3168" y="4510"/>
                    <a:pt x="2860" y="4697"/>
                  </a:cubicBezTo>
                  <a:lnTo>
                    <a:pt x="2860" y="4697"/>
                  </a:lnTo>
                  <a:cubicBezTo>
                    <a:pt x="2530" y="4873"/>
                    <a:pt x="2123" y="4752"/>
                    <a:pt x="1947" y="4422"/>
                  </a:cubicBezTo>
                  <a:lnTo>
                    <a:pt x="253" y="1595"/>
                  </a:lnTo>
                  <a:cubicBezTo>
                    <a:pt x="0" y="1145"/>
                    <a:pt x="33" y="683"/>
                    <a:pt x="440" y="441"/>
                  </a:cubicBezTo>
                  <a:cubicBezTo>
                    <a:pt x="440" y="441"/>
                    <a:pt x="1045" y="1"/>
                    <a:pt x="1595" y="892"/>
                  </a:cubicBezTo>
                </a:path>
              </a:pathLst>
            </a:custGeom>
            <a:noFill/>
            <a:ln w="381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5094675" y="2184200"/>
              <a:ext cx="122050" cy="53575"/>
            </a:xfrm>
            <a:custGeom>
              <a:avLst/>
              <a:gdLst/>
              <a:ahLst/>
              <a:cxnLst/>
              <a:rect l="l" t="t" r="r" b="b"/>
              <a:pathLst>
                <a:path w="4882" h="2143" extrusionOk="0">
                  <a:moveTo>
                    <a:pt x="0" y="643"/>
                  </a:moveTo>
                  <a:lnTo>
                    <a:pt x="4882" y="0"/>
                  </a:lnTo>
                  <a:lnTo>
                    <a:pt x="4787" y="1500"/>
                  </a:lnTo>
                  <a:lnTo>
                    <a:pt x="572" y="2143"/>
                  </a:lnTo>
                  <a:close/>
                </a:path>
              </a:pathLst>
            </a:custGeom>
            <a:solidFill>
              <a:srgbClr val="FFF8F4"/>
            </a:solidFill>
            <a:ln>
              <a:noFill/>
            </a:ln>
          </p:spPr>
        </p:sp>
      </p:grpSp>
      <p:sp>
        <p:nvSpPr>
          <p:cNvPr id="375" name="Google Shape;375;p32"/>
          <p:cNvSpPr txBox="1"/>
          <p:nvPr/>
        </p:nvSpPr>
        <p:spPr>
          <a:xfrm rot="-456100">
            <a:off x="5510270" y="4100452"/>
            <a:ext cx="1941260" cy="406463"/>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dirty="0">
                <a:solidFill>
                  <a:schemeClr val="dk1"/>
                </a:solidFill>
                <a:latin typeface="Bebas Neue"/>
                <a:ea typeface="Bebas Neue"/>
                <a:cs typeface="Bebas Neue"/>
                <a:sym typeface="Bebas Neue"/>
              </a:rPr>
              <a:t>SUSPECT: TIMMY JIMMY</a:t>
            </a:r>
            <a:endParaRPr sz="1800" dirty="0">
              <a:solidFill>
                <a:schemeClr val="hlink"/>
              </a:solidFill>
            </a:endParaRPr>
          </a:p>
        </p:txBody>
      </p:sp>
      <p:sp>
        <p:nvSpPr>
          <p:cNvPr id="376" name="Google Shape;376;p32"/>
          <p:cNvSpPr/>
          <p:nvPr/>
        </p:nvSpPr>
        <p:spPr>
          <a:xfrm>
            <a:off x="6067400" y="-78562"/>
            <a:ext cx="2441600" cy="3346475"/>
          </a:xfrm>
          <a:custGeom>
            <a:avLst/>
            <a:gdLst/>
            <a:ahLst/>
            <a:cxnLst/>
            <a:rect l="l" t="t" r="r" b="b"/>
            <a:pathLst>
              <a:path w="97664" h="133859" extrusionOk="0">
                <a:moveTo>
                  <a:pt x="60733" y="133859"/>
                </a:moveTo>
                <a:lnTo>
                  <a:pt x="0" y="56890"/>
                </a:lnTo>
                <a:lnTo>
                  <a:pt x="97664" y="0"/>
                </a:lnTo>
              </a:path>
            </a:pathLst>
          </a:custGeom>
          <a:noFill/>
          <a:ln w="38100" cap="flat" cmpd="sng">
            <a:solidFill>
              <a:schemeClr val="dk1"/>
            </a:solidFill>
            <a:prstDash val="solid"/>
            <a:round/>
            <a:headEnd type="none" w="med" len="med"/>
            <a:tailEnd type="none" w="med" len="med"/>
          </a:ln>
        </p:spPr>
      </p:sp>
      <p:sp>
        <p:nvSpPr>
          <p:cNvPr id="377" name="Google Shape;377;p32"/>
          <p:cNvSpPr/>
          <p:nvPr/>
        </p:nvSpPr>
        <p:spPr>
          <a:xfrm>
            <a:off x="5957825" y="1210625"/>
            <a:ext cx="255600" cy="255600"/>
          </a:xfrm>
          <a:prstGeom prst="ellipse">
            <a:avLst/>
          </a:prstGeom>
          <a:solidFill>
            <a:schemeClr val="l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8" name="Google Shape;378;p32"/>
          <p:cNvCxnSpPr/>
          <p:nvPr/>
        </p:nvCxnSpPr>
        <p:spPr>
          <a:xfrm flipH="1">
            <a:off x="7253175" y="3269325"/>
            <a:ext cx="328800" cy="2135100"/>
          </a:xfrm>
          <a:prstGeom prst="straightConnector1">
            <a:avLst/>
          </a:prstGeom>
          <a:noFill/>
          <a:ln w="38100" cap="flat" cmpd="sng">
            <a:solidFill>
              <a:schemeClr val="dk1"/>
            </a:solidFill>
            <a:prstDash val="solid"/>
            <a:round/>
            <a:headEnd type="none" w="med" len="med"/>
            <a:tailEnd type="none" w="med" len="med"/>
          </a:ln>
        </p:spPr>
      </p:cxnSp>
      <p:sp>
        <p:nvSpPr>
          <p:cNvPr id="379" name="Google Shape;379;p32"/>
          <p:cNvSpPr/>
          <p:nvPr/>
        </p:nvSpPr>
        <p:spPr>
          <a:xfrm>
            <a:off x="7457300" y="3129025"/>
            <a:ext cx="255600" cy="255600"/>
          </a:xfrm>
          <a:prstGeom prst="ellipse">
            <a:avLst/>
          </a:prstGeom>
          <a:solidFill>
            <a:schemeClr val="l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0" name="Google Shape;380;p32"/>
          <p:cNvCxnSpPr>
            <a:cxnSpLocks/>
          </p:cNvCxnSpPr>
          <p:nvPr/>
        </p:nvCxnSpPr>
        <p:spPr>
          <a:xfrm>
            <a:off x="809283" y="3037278"/>
            <a:ext cx="2476358" cy="0"/>
          </a:xfrm>
          <a:prstGeom prst="straightConnector1">
            <a:avLst/>
          </a:prstGeom>
          <a:noFill/>
          <a:ln w="38100" cap="flat" cmpd="sng">
            <a:solidFill>
              <a:schemeClr val="dk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88"/>
        <p:cNvGrpSpPr/>
        <p:nvPr/>
      </p:nvGrpSpPr>
      <p:grpSpPr>
        <a:xfrm>
          <a:off x="0" y="0"/>
          <a:ext cx="0" cy="0"/>
          <a:chOff x="0" y="0"/>
          <a:chExt cx="0" cy="0"/>
        </a:xfrm>
      </p:grpSpPr>
      <p:sp>
        <p:nvSpPr>
          <p:cNvPr id="1089" name="Google Shape;1089;p52"/>
          <p:cNvSpPr txBox="1">
            <a:spLocks noGrp="1"/>
          </p:cNvSpPr>
          <p:nvPr>
            <p:ph type="title"/>
          </p:nvPr>
        </p:nvSpPr>
        <p:spPr>
          <a:xfrm>
            <a:off x="6044150" y="1798819"/>
            <a:ext cx="2069100" cy="1049055"/>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Explore data</a:t>
            </a:r>
            <a:endParaRPr dirty="0"/>
          </a:p>
        </p:txBody>
      </p:sp>
      <p:cxnSp>
        <p:nvCxnSpPr>
          <p:cNvPr id="1092" name="Google Shape;1092;p52"/>
          <p:cNvCxnSpPr/>
          <p:nvPr/>
        </p:nvCxnSpPr>
        <p:spPr>
          <a:xfrm>
            <a:off x="6172775" y="2847875"/>
            <a:ext cx="1917300" cy="0"/>
          </a:xfrm>
          <a:prstGeom prst="straightConnector1">
            <a:avLst/>
          </a:prstGeom>
          <a:noFill/>
          <a:ln w="38100" cap="flat" cmpd="sng">
            <a:solidFill>
              <a:schemeClr val="dk1"/>
            </a:solidFill>
            <a:prstDash val="solid"/>
            <a:round/>
            <a:headEnd type="none" w="med" len="med"/>
            <a:tailEnd type="none" w="med" len="med"/>
          </a:ln>
        </p:spPr>
      </p:cxnSp>
      <p:grpSp>
        <p:nvGrpSpPr>
          <p:cNvPr id="1093" name="Google Shape;1093;p52"/>
          <p:cNvGrpSpPr/>
          <p:nvPr/>
        </p:nvGrpSpPr>
        <p:grpSpPr>
          <a:xfrm rot="-747912">
            <a:off x="3523936" y="2768985"/>
            <a:ext cx="526560" cy="849973"/>
            <a:chOff x="-7868534" y="2514441"/>
            <a:chExt cx="585857" cy="945689"/>
          </a:xfrm>
        </p:grpSpPr>
        <p:sp>
          <p:nvSpPr>
            <p:cNvPr id="1094" name="Google Shape;1094;p52"/>
            <p:cNvSpPr/>
            <p:nvPr/>
          </p:nvSpPr>
          <p:spPr>
            <a:xfrm>
              <a:off x="-7868534" y="2514441"/>
              <a:ext cx="585857" cy="945689"/>
            </a:xfrm>
            <a:custGeom>
              <a:avLst/>
              <a:gdLst/>
              <a:ahLst/>
              <a:cxnLst/>
              <a:rect l="l" t="t" r="r" b="b"/>
              <a:pathLst>
                <a:path w="6677" h="10778" extrusionOk="0">
                  <a:moveTo>
                    <a:pt x="6676" y="0"/>
                  </a:moveTo>
                  <a:lnTo>
                    <a:pt x="1" y="253"/>
                  </a:lnTo>
                  <a:lnTo>
                    <a:pt x="199" y="10777"/>
                  </a:lnTo>
                  <a:lnTo>
                    <a:pt x="5708" y="10645"/>
                  </a:lnTo>
                  <a:lnTo>
                    <a:pt x="6676" y="0"/>
                  </a:lnTo>
                  <a:close/>
                </a:path>
              </a:pathLst>
            </a:custGeom>
            <a:solidFill>
              <a:schemeClr val="accent1"/>
            </a:solidFill>
            <a:ln>
              <a:noFill/>
            </a:ln>
            <a:effectLst>
              <a:outerShdw blurRad="85725" dist="57150" dir="1440000" algn="bl" rotWithShape="0">
                <a:srgbClr val="000000">
                  <a:alpha val="2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2"/>
            <p:cNvSpPr/>
            <p:nvPr/>
          </p:nvSpPr>
          <p:spPr>
            <a:xfrm>
              <a:off x="-7826066" y="2650443"/>
              <a:ext cx="460385" cy="686146"/>
            </a:xfrm>
            <a:custGeom>
              <a:avLst/>
              <a:gdLst/>
              <a:ahLst/>
              <a:cxnLst/>
              <a:rect l="l" t="t" r="r" b="b"/>
              <a:pathLst>
                <a:path w="5247" h="7820" extrusionOk="0">
                  <a:moveTo>
                    <a:pt x="1705" y="759"/>
                  </a:moveTo>
                  <a:cubicBezTo>
                    <a:pt x="1793" y="759"/>
                    <a:pt x="1848" y="946"/>
                    <a:pt x="1848" y="1309"/>
                  </a:cubicBezTo>
                  <a:cubicBezTo>
                    <a:pt x="1848" y="2002"/>
                    <a:pt x="1562" y="3146"/>
                    <a:pt x="990" y="4751"/>
                  </a:cubicBezTo>
                  <a:cubicBezTo>
                    <a:pt x="1001" y="4114"/>
                    <a:pt x="1045" y="3476"/>
                    <a:pt x="1133" y="2849"/>
                  </a:cubicBezTo>
                  <a:cubicBezTo>
                    <a:pt x="1199" y="2332"/>
                    <a:pt x="1298" y="1826"/>
                    <a:pt x="1430" y="1320"/>
                  </a:cubicBezTo>
                  <a:cubicBezTo>
                    <a:pt x="1540" y="946"/>
                    <a:pt x="1617" y="759"/>
                    <a:pt x="1705" y="759"/>
                  </a:cubicBezTo>
                  <a:close/>
                  <a:moveTo>
                    <a:pt x="2200" y="3762"/>
                  </a:moveTo>
                  <a:cubicBezTo>
                    <a:pt x="2475" y="3762"/>
                    <a:pt x="2717" y="3916"/>
                    <a:pt x="2816" y="4169"/>
                  </a:cubicBezTo>
                  <a:cubicBezTo>
                    <a:pt x="2948" y="4454"/>
                    <a:pt x="3014" y="4773"/>
                    <a:pt x="3025" y="5092"/>
                  </a:cubicBezTo>
                  <a:cubicBezTo>
                    <a:pt x="3007" y="5093"/>
                    <a:pt x="2990" y="5093"/>
                    <a:pt x="2972" y="5093"/>
                  </a:cubicBezTo>
                  <a:cubicBezTo>
                    <a:pt x="2673" y="5093"/>
                    <a:pt x="2395" y="5005"/>
                    <a:pt x="2156" y="4828"/>
                  </a:cubicBezTo>
                  <a:cubicBezTo>
                    <a:pt x="1936" y="4685"/>
                    <a:pt x="1804" y="4432"/>
                    <a:pt x="1804" y="4169"/>
                  </a:cubicBezTo>
                  <a:cubicBezTo>
                    <a:pt x="1804" y="4059"/>
                    <a:pt x="1837" y="3949"/>
                    <a:pt x="1914" y="3872"/>
                  </a:cubicBezTo>
                  <a:cubicBezTo>
                    <a:pt x="1991" y="3795"/>
                    <a:pt x="2101" y="3762"/>
                    <a:pt x="2200" y="3762"/>
                  </a:cubicBezTo>
                  <a:close/>
                  <a:moveTo>
                    <a:pt x="1298" y="4784"/>
                  </a:moveTo>
                  <a:cubicBezTo>
                    <a:pt x="1397" y="5059"/>
                    <a:pt x="1584" y="5279"/>
                    <a:pt x="1837" y="5411"/>
                  </a:cubicBezTo>
                  <a:cubicBezTo>
                    <a:pt x="2057" y="5554"/>
                    <a:pt x="2299" y="5631"/>
                    <a:pt x="2563" y="5642"/>
                  </a:cubicBezTo>
                  <a:cubicBezTo>
                    <a:pt x="2706" y="5642"/>
                    <a:pt x="2849" y="5642"/>
                    <a:pt x="2992" y="5620"/>
                  </a:cubicBezTo>
                  <a:lnTo>
                    <a:pt x="2992" y="5620"/>
                  </a:lnTo>
                  <a:cubicBezTo>
                    <a:pt x="2926" y="6192"/>
                    <a:pt x="2750" y="6610"/>
                    <a:pt x="2453" y="6863"/>
                  </a:cubicBezTo>
                  <a:cubicBezTo>
                    <a:pt x="2222" y="7094"/>
                    <a:pt x="1903" y="7226"/>
                    <a:pt x="1573" y="7237"/>
                  </a:cubicBezTo>
                  <a:cubicBezTo>
                    <a:pt x="1386" y="7237"/>
                    <a:pt x="1243" y="7105"/>
                    <a:pt x="1155" y="6819"/>
                  </a:cubicBezTo>
                  <a:cubicBezTo>
                    <a:pt x="1045" y="6357"/>
                    <a:pt x="1001" y="5884"/>
                    <a:pt x="1001" y="5400"/>
                  </a:cubicBezTo>
                  <a:cubicBezTo>
                    <a:pt x="1111" y="5202"/>
                    <a:pt x="1210" y="5004"/>
                    <a:pt x="1298" y="4784"/>
                  </a:cubicBezTo>
                  <a:close/>
                  <a:moveTo>
                    <a:pt x="1804" y="1"/>
                  </a:moveTo>
                  <a:cubicBezTo>
                    <a:pt x="1617" y="1"/>
                    <a:pt x="1430" y="122"/>
                    <a:pt x="1232" y="342"/>
                  </a:cubicBezTo>
                  <a:cubicBezTo>
                    <a:pt x="979" y="638"/>
                    <a:pt x="781" y="979"/>
                    <a:pt x="639" y="1331"/>
                  </a:cubicBezTo>
                  <a:cubicBezTo>
                    <a:pt x="419" y="1892"/>
                    <a:pt x="265" y="2475"/>
                    <a:pt x="177" y="3080"/>
                  </a:cubicBezTo>
                  <a:cubicBezTo>
                    <a:pt x="56" y="3861"/>
                    <a:pt x="1" y="4641"/>
                    <a:pt x="1" y="5433"/>
                  </a:cubicBezTo>
                  <a:cubicBezTo>
                    <a:pt x="1" y="6258"/>
                    <a:pt x="89" y="6863"/>
                    <a:pt x="254" y="7248"/>
                  </a:cubicBezTo>
                  <a:cubicBezTo>
                    <a:pt x="430" y="7633"/>
                    <a:pt x="781" y="7820"/>
                    <a:pt x="1298" y="7820"/>
                  </a:cubicBezTo>
                  <a:cubicBezTo>
                    <a:pt x="1804" y="7820"/>
                    <a:pt x="2321" y="7611"/>
                    <a:pt x="2849" y="7193"/>
                  </a:cubicBezTo>
                  <a:cubicBezTo>
                    <a:pt x="3366" y="6775"/>
                    <a:pt x="3674" y="6192"/>
                    <a:pt x="3773" y="5422"/>
                  </a:cubicBezTo>
                  <a:cubicBezTo>
                    <a:pt x="4169" y="5290"/>
                    <a:pt x="4532" y="5103"/>
                    <a:pt x="4872" y="4872"/>
                  </a:cubicBezTo>
                  <a:cubicBezTo>
                    <a:pt x="5114" y="4696"/>
                    <a:pt x="5246" y="4564"/>
                    <a:pt x="5246" y="4476"/>
                  </a:cubicBezTo>
                  <a:cubicBezTo>
                    <a:pt x="5246" y="4388"/>
                    <a:pt x="5213" y="4344"/>
                    <a:pt x="5169" y="4344"/>
                  </a:cubicBezTo>
                  <a:cubicBezTo>
                    <a:pt x="5015" y="4410"/>
                    <a:pt x="4872" y="4487"/>
                    <a:pt x="4729" y="4564"/>
                  </a:cubicBezTo>
                  <a:cubicBezTo>
                    <a:pt x="4433" y="4718"/>
                    <a:pt x="4125" y="4850"/>
                    <a:pt x="3795" y="4938"/>
                  </a:cubicBezTo>
                  <a:cubicBezTo>
                    <a:pt x="3784" y="4421"/>
                    <a:pt x="3652" y="4026"/>
                    <a:pt x="3399" y="3729"/>
                  </a:cubicBezTo>
                  <a:cubicBezTo>
                    <a:pt x="3154" y="3462"/>
                    <a:pt x="2806" y="3299"/>
                    <a:pt x="2444" y="3299"/>
                  </a:cubicBezTo>
                  <a:cubicBezTo>
                    <a:pt x="2433" y="3299"/>
                    <a:pt x="2421" y="3299"/>
                    <a:pt x="2409" y="3300"/>
                  </a:cubicBezTo>
                  <a:cubicBezTo>
                    <a:pt x="2388" y="3299"/>
                    <a:pt x="2366" y="3298"/>
                    <a:pt x="2344" y="3298"/>
                  </a:cubicBezTo>
                  <a:cubicBezTo>
                    <a:pt x="2157" y="3298"/>
                    <a:pt x="1971" y="3340"/>
                    <a:pt x="1793" y="3399"/>
                  </a:cubicBezTo>
                  <a:cubicBezTo>
                    <a:pt x="2013" y="2651"/>
                    <a:pt x="2134" y="1870"/>
                    <a:pt x="2156" y="1078"/>
                  </a:cubicBezTo>
                  <a:cubicBezTo>
                    <a:pt x="2156" y="814"/>
                    <a:pt x="2123" y="561"/>
                    <a:pt x="2046" y="320"/>
                  </a:cubicBezTo>
                  <a:cubicBezTo>
                    <a:pt x="1969" y="111"/>
                    <a:pt x="1892"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52"/>
          <p:cNvGrpSpPr/>
          <p:nvPr/>
        </p:nvGrpSpPr>
        <p:grpSpPr>
          <a:xfrm>
            <a:off x="641548" y="3794642"/>
            <a:ext cx="755486" cy="704111"/>
            <a:chOff x="-6040240" y="2652267"/>
            <a:chExt cx="755486" cy="704111"/>
          </a:xfrm>
        </p:grpSpPr>
        <p:sp>
          <p:nvSpPr>
            <p:cNvPr id="1097" name="Google Shape;1097;p52"/>
            <p:cNvSpPr/>
            <p:nvPr/>
          </p:nvSpPr>
          <p:spPr>
            <a:xfrm>
              <a:off x="-6040240" y="2652267"/>
              <a:ext cx="755486" cy="704111"/>
            </a:xfrm>
            <a:custGeom>
              <a:avLst/>
              <a:gdLst/>
              <a:ahLst/>
              <a:cxnLst/>
              <a:rect l="l" t="t" r="r" b="b"/>
              <a:pathLst>
                <a:path w="9382" h="8744" extrusionOk="0">
                  <a:moveTo>
                    <a:pt x="7380" y="0"/>
                  </a:moveTo>
                  <a:lnTo>
                    <a:pt x="1078" y="572"/>
                  </a:lnTo>
                  <a:lnTo>
                    <a:pt x="0" y="5235"/>
                  </a:lnTo>
                  <a:lnTo>
                    <a:pt x="1221" y="8743"/>
                  </a:lnTo>
                  <a:lnTo>
                    <a:pt x="8094" y="7808"/>
                  </a:lnTo>
                  <a:cubicBezTo>
                    <a:pt x="8094" y="7808"/>
                    <a:pt x="9381" y="3080"/>
                    <a:pt x="9381" y="2860"/>
                  </a:cubicBezTo>
                  <a:cubicBezTo>
                    <a:pt x="9381" y="2640"/>
                    <a:pt x="7380" y="0"/>
                    <a:pt x="7380" y="0"/>
                  </a:cubicBezTo>
                  <a:close/>
                </a:path>
              </a:pathLst>
            </a:custGeom>
            <a:solidFill>
              <a:schemeClr val="dk2"/>
            </a:solidFill>
            <a:ln>
              <a:noFill/>
            </a:ln>
            <a:effectLst>
              <a:outerShdw blurRad="57150" dist="57150" dir="138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2"/>
            <p:cNvSpPr/>
            <p:nvPr/>
          </p:nvSpPr>
          <p:spPr>
            <a:xfrm>
              <a:off x="-5898598" y="2829339"/>
              <a:ext cx="507549" cy="357853"/>
            </a:xfrm>
            <a:custGeom>
              <a:avLst/>
              <a:gdLst/>
              <a:ahLst/>
              <a:cxnLst/>
              <a:rect l="l" t="t" r="r" b="b"/>
              <a:pathLst>
                <a:path w="6303" h="4444" extrusionOk="0">
                  <a:moveTo>
                    <a:pt x="4048" y="463"/>
                  </a:moveTo>
                  <a:cubicBezTo>
                    <a:pt x="4235" y="463"/>
                    <a:pt x="4323" y="793"/>
                    <a:pt x="4323" y="1452"/>
                  </a:cubicBezTo>
                  <a:cubicBezTo>
                    <a:pt x="4323" y="1507"/>
                    <a:pt x="4323" y="1573"/>
                    <a:pt x="4312" y="1628"/>
                  </a:cubicBezTo>
                  <a:cubicBezTo>
                    <a:pt x="4081" y="1441"/>
                    <a:pt x="3949" y="1167"/>
                    <a:pt x="3938" y="870"/>
                  </a:cubicBezTo>
                  <a:cubicBezTo>
                    <a:pt x="3938" y="595"/>
                    <a:pt x="3971" y="463"/>
                    <a:pt x="4048" y="463"/>
                  </a:cubicBezTo>
                  <a:close/>
                  <a:moveTo>
                    <a:pt x="4094" y="0"/>
                  </a:moveTo>
                  <a:cubicBezTo>
                    <a:pt x="3863" y="0"/>
                    <a:pt x="3636" y="120"/>
                    <a:pt x="3509" y="320"/>
                  </a:cubicBezTo>
                  <a:cubicBezTo>
                    <a:pt x="3366" y="540"/>
                    <a:pt x="3289" y="804"/>
                    <a:pt x="3300" y="1079"/>
                  </a:cubicBezTo>
                  <a:cubicBezTo>
                    <a:pt x="3289" y="1354"/>
                    <a:pt x="3377" y="1617"/>
                    <a:pt x="3542" y="1848"/>
                  </a:cubicBezTo>
                  <a:cubicBezTo>
                    <a:pt x="3707" y="2079"/>
                    <a:pt x="3949" y="2233"/>
                    <a:pt x="4224" y="2299"/>
                  </a:cubicBezTo>
                  <a:cubicBezTo>
                    <a:pt x="4158" y="2684"/>
                    <a:pt x="4026" y="3058"/>
                    <a:pt x="3850" y="3399"/>
                  </a:cubicBezTo>
                  <a:cubicBezTo>
                    <a:pt x="3696" y="3707"/>
                    <a:pt x="3498" y="3850"/>
                    <a:pt x="3267" y="3850"/>
                  </a:cubicBezTo>
                  <a:cubicBezTo>
                    <a:pt x="3102" y="3850"/>
                    <a:pt x="2970" y="3729"/>
                    <a:pt x="2827" y="3487"/>
                  </a:cubicBezTo>
                  <a:cubicBezTo>
                    <a:pt x="2684" y="3212"/>
                    <a:pt x="2596" y="2904"/>
                    <a:pt x="2585" y="2596"/>
                  </a:cubicBezTo>
                  <a:cubicBezTo>
                    <a:pt x="2772" y="2101"/>
                    <a:pt x="2882" y="1595"/>
                    <a:pt x="2904" y="1068"/>
                  </a:cubicBezTo>
                  <a:cubicBezTo>
                    <a:pt x="2915" y="969"/>
                    <a:pt x="2904" y="870"/>
                    <a:pt x="2860" y="782"/>
                  </a:cubicBezTo>
                  <a:cubicBezTo>
                    <a:pt x="2833" y="745"/>
                    <a:pt x="2798" y="724"/>
                    <a:pt x="2756" y="724"/>
                  </a:cubicBezTo>
                  <a:cubicBezTo>
                    <a:pt x="2747" y="724"/>
                    <a:pt x="2738" y="725"/>
                    <a:pt x="2728" y="727"/>
                  </a:cubicBezTo>
                  <a:cubicBezTo>
                    <a:pt x="2530" y="727"/>
                    <a:pt x="2354" y="859"/>
                    <a:pt x="2211" y="1123"/>
                  </a:cubicBezTo>
                  <a:cubicBezTo>
                    <a:pt x="2068" y="1365"/>
                    <a:pt x="1980" y="1628"/>
                    <a:pt x="1925" y="1903"/>
                  </a:cubicBezTo>
                  <a:cubicBezTo>
                    <a:pt x="1871" y="2145"/>
                    <a:pt x="1849" y="2387"/>
                    <a:pt x="1849" y="2640"/>
                  </a:cubicBezTo>
                  <a:cubicBezTo>
                    <a:pt x="1849" y="2849"/>
                    <a:pt x="1871" y="3069"/>
                    <a:pt x="1914" y="3278"/>
                  </a:cubicBezTo>
                  <a:cubicBezTo>
                    <a:pt x="1673" y="3663"/>
                    <a:pt x="1486" y="3850"/>
                    <a:pt x="1321" y="3850"/>
                  </a:cubicBezTo>
                  <a:cubicBezTo>
                    <a:pt x="1167" y="3850"/>
                    <a:pt x="1035" y="3718"/>
                    <a:pt x="958" y="3443"/>
                  </a:cubicBezTo>
                  <a:cubicBezTo>
                    <a:pt x="870" y="3124"/>
                    <a:pt x="826" y="2805"/>
                    <a:pt x="826" y="2475"/>
                  </a:cubicBezTo>
                  <a:cubicBezTo>
                    <a:pt x="826" y="2112"/>
                    <a:pt x="848" y="1881"/>
                    <a:pt x="903" y="1793"/>
                  </a:cubicBezTo>
                  <a:cubicBezTo>
                    <a:pt x="1090" y="1365"/>
                    <a:pt x="1200" y="914"/>
                    <a:pt x="1233" y="463"/>
                  </a:cubicBezTo>
                  <a:cubicBezTo>
                    <a:pt x="1233" y="320"/>
                    <a:pt x="1178" y="243"/>
                    <a:pt x="1057" y="243"/>
                  </a:cubicBezTo>
                  <a:cubicBezTo>
                    <a:pt x="903" y="276"/>
                    <a:pt x="749" y="342"/>
                    <a:pt x="628" y="430"/>
                  </a:cubicBezTo>
                  <a:cubicBezTo>
                    <a:pt x="485" y="507"/>
                    <a:pt x="364" y="595"/>
                    <a:pt x="265" y="705"/>
                  </a:cubicBezTo>
                  <a:cubicBezTo>
                    <a:pt x="89" y="1024"/>
                    <a:pt x="1" y="1628"/>
                    <a:pt x="1" y="2519"/>
                  </a:cubicBezTo>
                  <a:cubicBezTo>
                    <a:pt x="1" y="3806"/>
                    <a:pt x="331" y="4444"/>
                    <a:pt x="1002" y="4444"/>
                  </a:cubicBezTo>
                  <a:cubicBezTo>
                    <a:pt x="1354" y="4444"/>
                    <a:pt x="1695" y="4202"/>
                    <a:pt x="2013" y="3718"/>
                  </a:cubicBezTo>
                  <a:cubicBezTo>
                    <a:pt x="2200" y="4202"/>
                    <a:pt x="2508" y="4444"/>
                    <a:pt x="2915" y="4444"/>
                  </a:cubicBezTo>
                  <a:cubicBezTo>
                    <a:pt x="3333" y="4444"/>
                    <a:pt x="3674" y="4246"/>
                    <a:pt x="3949" y="3850"/>
                  </a:cubicBezTo>
                  <a:cubicBezTo>
                    <a:pt x="4246" y="3399"/>
                    <a:pt x="4444" y="2893"/>
                    <a:pt x="4554" y="2365"/>
                  </a:cubicBezTo>
                  <a:cubicBezTo>
                    <a:pt x="4566" y="2365"/>
                    <a:pt x="4579" y="2366"/>
                    <a:pt x="4592" y="2366"/>
                  </a:cubicBezTo>
                  <a:cubicBezTo>
                    <a:pt x="5183" y="2366"/>
                    <a:pt x="5750" y="2114"/>
                    <a:pt x="6148" y="1661"/>
                  </a:cubicBezTo>
                  <a:cubicBezTo>
                    <a:pt x="6225" y="1584"/>
                    <a:pt x="6291" y="1485"/>
                    <a:pt x="6302" y="1376"/>
                  </a:cubicBezTo>
                  <a:cubicBezTo>
                    <a:pt x="6302" y="1299"/>
                    <a:pt x="6280" y="1255"/>
                    <a:pt x="6225" y="1255"/>
                  </a:cubicBezTo>
                  <a:cubicBezTo>
                    <a:pt x="6170" y="1255"/>
                    <a:pt x="6071" y="1321"/>
                    <a:pt x="5928" y="1474"/>
                  </a:cubicBezTo>
                  <a:cubicBezTo>
                    <a:pt x="5687" y="1738"/>
                    <a:pt x="5357" y="1892"/>
                    <a:pt x="4994" y="1903"/>
                  </a:cubicBezTo>
                  <a:cubicBezTo>
                    <a:pt x="4873" y="1903"/>
                    <a:pt x="4752" y="1881"/>
                    <a:pt x="4642" y="1837"/>
                  </a:cubicBezTo>
                  <a:cubicBezTo>
                    <a:pt x="4664" y="1617"/>
                    <a:pt x="4675" y="1408"/>
                    <a:pt x="4675" y="1189"/>
                  </a:cubicBezTo>
                  <a:cubicBezTo>
                    <a:pt x="4675" y="397"/>
                    <a:pt x="4488" y="1"/>
                    <a:pt x="4125" y="1"/>
                  </a:cubicBezTo>
                  <a:cubicBezTo>
                    <a:pt x="4115" y="0"/>
                    <a:pt x="4105" y="0"/>
                    <a:pt x="40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2"/>
          <p:cNvGrpSpPr/>
          <p:nvPr/>
        </p:nvGrpSpPr>
        <p:grpSpPr>
          <a:xfrm>
            <a:off x="7375587" y="4196127"/>
            <a:ext cx="816230" cy="731598"/>
            <a:chOff x="-3375408" y="2787816"/>
            <a:chExt cx="620047" cy="555757"/>
          </a:xfrm>
        </p:grpSpPr>
        <p:sp>
          <p:nvSpPr>
            <p:cNvPr id="1100" name="Google Shape;1100;p52"/>
            <p:cNvSpPr/>
            <p:nvPr/>
          </p:nvSpPr>
          <p:spPr>
            <a:xfrm>
              <a:off x="-3375408" y="2787816"/>
              <a:ext cx="620047" cy="555757"/>
            </a:xfrm>
            <a:custGeom>
              <a:avLst/>
              <a:gdLst/>
              <a:ahLst/>
              <a:cxnLst/>
              <a:rect l="l" t="t" r="r" b="b"/>
              <a:pathLst>
                <a:path w="8381" h="7512" extrusionOk="0">
                  <a:moveTo>
                    <a:pt x="6907" y="0"/>
                  </a:moveTo>
                  <a:cubicBezTo>
                    <a:pt x="6907" y="0"/>
                    <a:pt x="1" y="814"/>
                    <a:pt x="56" y="1023"/>
                  </a:cubicBezTo>
                  <a:cubicBezTo>
                    <a:pt x="110" y="1220"/>
                    <a:pt x="766" y="7511"/>
                    <a:pt x="923" y="7511"/>
                  </a:cubicBezTo>
                  <a:cubicBezTo>
                    <a:pt x="923" y="7511"/>
                    <a:pt x="924" y="7511"/>
                    <a:pt x="924" y="7511"/>
                  </a:cubicBezTo>
                  <a:cubicBezTo>
                    <a:pt x="1078" y="7456"/>
                    <a:pt x="8380" y="6686"/>
                    <a:pt x="8380" y="6686"/>
                  </a:cubicBezTo>
                  <a:lnTo>
                    <a:pt x="6907" y="0"/>
                  </a:lnTo>
                  <a:close/>
                </a:path>
              </a:pathLst>
            </a:custGeom>
            <a:solidFill>
              <a:schemeClr val="accent1"/>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2"/>
            <p:cNvSpPr/>
            <p:nvPr/>
          </p:nvSpPr>
          <p:spPr>
            <a:xfrm>
              <a:off x="-3263917" y="2876446"/>
              <a:ext cx="392995" cy="377311"/>
            </a:xfrm>
            <a:custGeom>
              <a:avLst/>
              <a:gdLst/>
              <a:ahLst/>
              <a:cxnLst/>
              <a:rect l="l" t="t" r="r" b="b"/>
              <a:pathLst>
                <a:path w="5312" h="5100" extrusionOk="0">
                  <a:moveTo>
                    <a:pt x="2651" y="1"/>
                  </a:moveTo>
                  <a:cubicBezTo>
                    <a:pt x="2431" y="12"/>
                    <a:pt x="2211" y="23"/>
                    <a:pt x="1991" y="56"/>
                  </a:cubicBezTo>
                  <a:cubicBezTo>
                    <a:pt x="1749" y="89"/>
                    <a:pt x="1507" y="133"/>
                    <a:pt x="1265" y="188"/>
                  </a:cubicBezTo>
                  <a:cubicBezTo>
                    <a:pt x="1023" y="232"/>
                    <a:pt x="803" y="287"/>
                    <a:pt x="605" y="331"/>
                  </a:cubicBezTo>
                  <a:cubicBezTo>
                    <a:pt x="407" y="375"/>
                    <a:pt x="275" y="419"/>
                    <a:pt x="198" y="441"/>
                  </a:cubicBezTo>
                  <a:cubicBezTo>
                    <a:pt x="110" y="474"/>
                    <a:pt x="44" y="540"/>
                    <a:pt x="22" y="628"/>
                  </a:cubicBezTo>
                  <a:cubicBezTo>
                    <a:pt x="0" y="705"/>
                    <a:pt x="0" y="793"/>
                    <a:pt x="22" y="881"/>
                  </a:cubicBezTo>
                  <a:cubicBezTo>
                    <a:pt x="55" y="991"/>
                    <a:pt x="143" y="1090"/>
                    <a:pt x="242" y="1134"/>
                  </a:cubicBezTo>
                  <a:cubicBezTo>
                    <a:pt x="352" y="1200"/>
                    <a:pt x="462" y="1233"/>
                    <a:pt x="572" y="1233"/>
                  </a:cubicBezTo>
                  <a:cubicBezTo>
                    <a:pt x="902" y="1167"/>
                    <a:pt x="1276" y="1090"/>
                    <a:pt x="1683" y="1013"/>
                  </a:cubicBezTo>
                  <a:cubicBezTo>
                    <a:pt x="2112" y="925"/>
                    <a:pt x="2530" y="881"/>
                    <a:pt x="2958" y="881"/>
                  </a:cubicBezTo>
                  <a:cubicBezTo>
                    <a:pt x="2794" y="1068"/>
                    <a:pt x="2629" y="1266"/>
                    <a:pt x="2464" y="1463"/>
                  </a:cubicBezTo>
                  <a:cubicBezTo>
                    <a:pt x="2299" y="1661"/>
                    <a:pt x="2134" y="1859"/>
                    <a:pt x="1969" y="2057"/>
                  </a:cubicBezTo>
                  <a:lnTo>
                    <a:pt x="1485" y="2079"/>
                  </a:lnTo>
                  <a:lnTo>
                    <a:pt x="968" y="2112"/>
                  </a:lnTo>
                  <a:cubicBezTo>
                    <a:pt x="836" y="2123"/>
                    <a:pt x="704" y="2156"/>
                    <a:pt x="572" y="2211"/>
                  </a:cubicBezTo>
                  <a:cubicBezTo>
                    <a:pt x="473" y="2255"/>
                    <a:pt x="418" y="2354"/>
                    <a:pt x="418" y="2464"/>
                  </a:cubicBezTo>
                  <a:cubicBezTo>
                    <a:pt x="418" y="2585"/>
                    <a:pt x="473" y="2706"/>
                    <a:pt x="561" y="2783"/>
                  </a:cubicBezTo>
                  <a:cubicBezTo>
                    <a:pt x="638" y="2882"/>
                    <a:pt x="759" y="2937"/>
                    <a:pt x="880" y="2948"/>
                  </a:cubicBezTo>
                  <a:lnTo>
                    <a:pt x="1309" y="2926"/>
                  </a:lnTo>
                  <a:lnTo>
                    <a:pt x="1309" y="2926"/>
                  </a:lnTo>
                  <a:cubicBezTo>
                    <a:pt x="1155" y="3146"/>
                    <a:pt x="990" y="3355"/>
                    <a:pt x="847" y="3575"/>
                  </a:cubicBezTo>
                  <a:cubicBezTo>
                    <a:pt x="693" y="3784"/>
                    <a:pt x="539" y="3993"/>
                    <a:pt x="385" y="4202"/>
                  </a:cubicBezTo>
                  <a:cubicBezTo>
                    <a:pt x="308" y="4323"/>
                    <a:pt x="253" y="4455"/>
                    <a:pt x="242" y="4598"/>
                  </a:cubicBezTo>
                  <a:cubicBezTo>
                    <a:pt x="231" y="4697"/>
                    <a:pt x="264" y="4796"/>
                    <a:pt x="319" y="4873"/>
                  </a:cubicBezTo>
                  <a:cubicBezTo>
                    <a:pt x="385" y="4950"/>
                    <a:pt x="473" y="5016"/>
                    <a:pt x="572" y="5038"/>
                  </a:cubicBezTo>
                  <a:cubicBezTo>
                    <a:pt x="672" y="5074"/>
                    <a:pt x="773" y="5095"/>
                    <a:pt x="879" y="5095"/>
                  </a:cubicBezTo>
                  <a:cubicBezTo>
                    <a:pt x="901" y="5095"/>
                    <a:pt x="923" y="5094"/>
                    <a:pt x="946" y="5093"/>
                  </a:cubicBezTo>
                  <a:cubicBezTo>
                    <a:pt x="1055" y="5097"/>
                    <a:pt x="1168" y="5100"/>
                    <a:pt x="1285" y="5100"/>
                  </a:cubicBezTo>
                  <a:cubicBezTo>
                    <a:pt x="1451" y="5100"/>
                    <a:pt x="1623" y="5094"/>
                    <a:pt x="1804" y="5082"/>
                  </a:cubicBezTo>
                  <a:cubicBezTo>
                    <a:pt x="2112" y="5071"/>
                    <a:pt x="2431" y="5038"/>
                    <a:pt x="2750" y="5005"/>
                  </a:cubicBezTo>
                  <a:cubicBezTo>
                    <a:pt x="3068" y="4972"/>
                    <a:pt x="3387" y="4939"/>
                    <a:pt x="3706" y="4884"/>
                  </a:cubicBezTo>
                  <a:cubicBezTo>
                    <a:pt x="4025" y="4840"/>
                    <a:pt x="4333" y="4785"/>
                    <a:pt x="4619" y="4741"/>
                  </a:cubicBezTo>
                  <a:cubicBezTo>
                    <a:pt x="4674" y="4730"/>
                    <a:pt x="4718" y="4708"/>
                    <a:pt x="4773" y="4686"/>
                  </a:cubicBezTo>
                  <a:cubicBezTo>
                    <a:pt x="4839" y="4664"/>
                    <a:pt x="4894" y="4631"/>
                    <a:pt x="4949" y="4598"/>
                  </a:cubicBezTo>
                  <a:cubicBezTo>
                    <a:pt x="5004" y="4576"/>
                    <a:pt x="5059" y="4543"/>
                    <a:pt x="5103" y="4499"/>
                  </a:cubicBezTo>
                  <a:cubicBezTo>
                    <a:pt x="5136" y="4466"/>
                    <a:pt x="5158" y="4411"/>
                    <a:pt x="5169" y="4367"/>
                  </a:cubicBezTo>
                  <a:cubicBezTo>
                    <a:pt x="5158" y="4312"/>
                    <a:pt x="5136" y="4257"/>
                    <a:pt x="5103" y="4213"/>
                  </a:cubicBezTo>
                  <a:cubicBezTo>
                    <a:pt x="5059" y="4158"/>
                    <a:pt x="5004" y="4103"/>
                    <a:pt x="4938" y="4059"/>
                  </a:cubicBezTo>
                  <a:cubicBezTo>
                    <a:pt x="4883" y="4015"/>
                    <a:pt x="4817" y="3982"/>
                    <a:pt x="4740" y="3949"/>
                  </a:cubicBezTo>
                  <a:cubicBezTo>
                    <a:pt x="4699" y="3924"/>
                    <a:pt x="4651" y="3912"/>
                    <a:pt x="4602" y="3912"/>
                  </a:cubicBezTo>
                  <a:cubicBezTo>
                    <a:pt x="4586" y="3912"/>
                    <a:pt x="4570" y="3913"/>
                    <a:pt x="4553" y="3916"/>
                  </a:cubicBezTo>
                  <a:cubicBezTo>
                    <a:pt x="4036" y="3993"/>
                    <a:pt x="3508" y="4059"/>
                    <a:pt x="2958" y="4103"/>
                  </a:cubicBezTo>
                  <a:cubicBezTo>
                    <a:pt x="2420" y="4158"/>
                    <a:pt x="1914" y="4180"/>
                    <a:pt x="1441" y="4180"/>
                  </a:cubicBezTo>
                  <a:cubicBezTo>
                    <a:pt x="1540" y="4037"/>
                    <a:pt x="1661" y="3850"/>
                    <a:pt x="1826" y="3630"/>
                  </a:cubicBezTo>
                  <a:cubicBezTo>
                    <a:pt x="1980" y="3399"/>
                    <a:pt x="2156" y="3157"/>
                    <a:pt x="2354" y="2904"/>
                  </a:cubicBezTo>
                  <a:lnTo>
                    <a:pt x="4751" y="2827"/>
                  </a:lnTo>
                  <a:cubicBezTo>
                    <a:pt x="4789" y="2833"/>
                    <a:pt x="4828" y="2836"/>
                    <a:pt x="4866" y="2836"/>
                  </a:cubicBezTo>
                  <a:cubicBezTo>
                    <a:pt x="4970" y="2836"/>
                    <a:pt x="5072" y="2815"/>
                    <a:pt x="5169" y="2783"/>
                  </a:cubicBezTo>
                  <a:cubicBezTo>
                    <a:pt x="5268" y="2728"/>
                    <a:pt x="5312" y="2629"/>
                    <a:pt x="5301" y="2464"/>
                  </a:cubicBezTo>
                  <a:cubicBezTo>
                    <a:pt x="5290" y="2387"/>
                    <a:pt x="5257" y="2321"/>
                    <a:pt x="5202" y="2266"/>
                  </a:cubicBezTo>
                  <a:cubicBezTo>
                    <a:pt x="5158" y="2211"/>
                    <a:pt x="5092" y="2167"/>
                    <a:pt x="5026" y="2123"/>
                  </a:cubicBezTo>
                  <a:cubicBezTo>
                    <a:pt x="4960" y="2090"/>
                    <a:pt x="4883" y="2068"/>
                    <a:pt x="4817" y="2046"/>
                  </a:cubicBezTo>
                  <a:cubicBezTo>
                    <a:pt x="4751" y="2024"/>
                    <a:pt x="4685" y="2024"/>
                    <a:pt x="4619" y="2024"/>
                  </a:cubicBezTo>
                  <a:lnTo>
                    <a:pt x="3794" y="2024"/>
                  </a:lnTo>
                  <a:cubicBezTo>
                    <a:pt x="3541" y="2024"/>
                    <a:pt x="3277" y="2024"/>
                    <a:pt x="3024" y="2035"/>
                  </a:cubicBezTo>
                  <a:lnTo>
                    <a:pt x="3387" y="1562"/>
                  </a:lnTo>
                  <a:cubicBezTo>
                    <a:pt x="3497" y="1408"/>
                    <a:pt x="3596" y="1277"/>
                    <a:pt x="3695" y="1156"/>
                  </a:cubicBezTo>
                  <a:cubicBezTo>
                    <a:pt x="3882" y="914"/>
                    <a:pt x="3882" y="573"/>
                    <a:pt x="3695" y="320"/>
                  </a:cubicBezTo>
                  <a:cubicBezTo>
                    <a:pt x="3552" y="199"/>
                    <a:pt x="3387" y="111"/>
                    <a:pt x="3211" y="67"/>
                  </a:cubicBezTo>
                  <a:cubicBezTo>
                    <a:pt x="3024" y="23"/>
                    <a:pt x="2838" y="1"/>
                    <a:pt x="2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 name="Google Shape;1102;p52"/>
          <p:cNvSpPr/>
          <p:nvPr/>
        </p:nvSpPr>
        <p:spPr>
          <a:xfrm>
            <a:off x="5333938" y="1475463"/>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3" name="Google Shape;1103;p52"/>
          <p:cNvCxnSpPr>
            <a:endCxn id="1102" idx="6"/>
          </p:cNvCxnSpPr>
          <p:nvPr/>
        </p:nvCxnSpPr>
        <p:spPr>
          <a:xfrm flipH="1">
            <a:off x="5589538" y="-1178937"/>
            <a:ext cx="1898700" cy="2782200"/>
          </a:xfrm>
          <a:prstGeom prst="straightConnector1">
            <a:avLst/>
          </a:prstGeom>
          <a:noFill/>
          <a:ln w="38100" cap="flat" cmpd="sng">
            <a:solidFill>
              <a:schemeClr val="dk1"/>
            </a:solidFill>
            <a:prstDash val="solid"/>
            <a:round/>
            <a:headEnd type="none" w="med" len="med"/>
            <a:tailEnd type="none" w="med" len="med"/>
          </a:ln>
        </p:spPr>
      </p:cxnSp>
      <p:cxnSp>
        <p:nvCxnSpPr>
          <p:cNvPr id="1104" name="Google Shape;1104;p52"/>
          <p:cNvCxnSpPr>
            <a:endCxn id="1102" idx="2"/>
          </p:cNvCxnSpPr>
          <p:nvPr/>
        </p:nvCxnSpPr>
        <p:spPr>
          <a:xfrm>
            <a:off x="1910938" y="-60537"/>
            <a:ext cx="3423000" cy="1663800"/>
          </a:xfrm>
          <a:prstGeom prst="straightConnector1">
            <a:avLst/>
          </a:prstGeom>
          <a:noFill/>
          <a:ln w="38100" cap="flat" cmpd="sng">
            <a:solidFill>
              <a:schemeClr val="dk1"/>
            </a:solidFill>
            <a:prstDash val="solid"/>
            <a:round/>
            <a:headEnd type="none" w="med" len="med"/>
            <a:tailEnd type="none" w="med" len="med"/>
          </a:ln>
        </p:spPr>
      </p:cxnSp>
      <p:grpSp>
        <p:nvGrpSpPr>
          <p:cNvPr id="1105" name="Google Shape;1105;p52"/>
          <p:cNvGrpSpPr/>
          <p:nvPr/>
        </p:nvGrpSpPr>
        <p:grpSpPr>
          <a:xfrm>
            <a:off x="5882163" y="561674"/>
            <a:ext cx="464807" cy="635170"/>
            <a:chOff x="-5076212" y="561674"/>
            <a:chExt cx="464807" cy="635170"/>
          </a:xfrm>
        </p:grpSpPr>
        <p:sp>
          <p:nvSpPr>
            <p:cNvPr id="1106" name="Google Shape;1106;p52"/>
            <p:cNvSpPr/>
            <p:nvPr/>
          </p:nvSpPr>
          <p:spPr>
            <a:xfrm>
              <a:off x="-5076212" y="561674"/>
              <a:ext cx="464807" cy="635170"/>
            </a:xfrm>
            <a:custGeom>
              <a:avLst/>
              <a:gdLst/>
              <a:ahLst/>
              <a:cxnLst/>
              <a:rect l="l" t="t" r="r" b="b"/>
              <a:pathLst>
                <a:path w="7050" h="9634" extrusionOk="0">
                  <a:moveTo>
                    <a:pt x="6940" y="0"/>
                  </a:moveTo>
                  <a:lnTo>
                    <a:pt x="1" y="506"/>
                  </a:lnTo>
                  <a:lnTo>
                    <a:pt x="276" y="9634"/>
                  </a:lnTo>
                  <a:cubicBezTo>
                    <a:pt x="276" y="9634"/>
                    <a:pt x="7050" y="9458"/>
                    <a:pt x="7050" y="9293"/>
                  </a:cubicBezTo>
                  <a:cubicBezTo>
                    <a:pt x="7050" y="9128"/>
                    <a:pt x="6940" y="0"/>
                    <a:pt x="6940" y="0"/>
                  </a:cubicBezTo>
                  <a:close/>
                </a:path>
              </a:pathLst>
            </a:custGeom>
            <a:solidFill>
              <a:schemeClr val="accen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2"/>
            <p:cNvSpPr/>
            <p:nvPr/>
          </p:nvSpPr>
          <p:spPr>
            <a:xfrm>
              <a:off x="-5014567" y="670986"/>
              <a:ext cx="344484" cy="448324"/>
            </a:xfrm>
            <a:custGeom>
              <a:avLst/>
              <a:gdLst/>
              <a:ahLst/>
              <a:cxnLst/>
              <a:rect l="l" t="t" r="r" b="b"/>
              <a:pathLst>
                <a:path w="5225" h="6800" extrusionOk="0">
                  <a:moveTo>
                    <a:pt x="2959" y="410"/>
                  </a:moveTo>
                  <a:cubicBezTo>
                    <a:pt x="3135" y="410"/>
                    <a:pt x="3256" y="520"/>
                    <a:pt x="3322" y="740"/>
                  </a:cubicBezTo>
                  <a:lnTo>
                    <a:pt x="3322" y="751"/>
                  </a:lnTo>
                  <a:cubicBezTo>
                    <a:pt x="3388" y="971"/>
                    <a:pt x="3421" y="1399"/>
                    <a:pt x="3421" y="2048"/>
                  </a:cubicBezTo>
                  <a:lnTo>
                    <a:pt x="3421" y="2532"/>
                  </a:lnTo>
                  <a:cubicBezTo>
                    <a:pt x="3421" y="3225"/>
                    <a:pt x="3377" y="3698"/>
                    <a:pt x="3300" y="3973"/>
                  </a:cubicBezTo>
                  <a:cubicBezTo>
                    <a:pt x="3234" y="4248"/>
                    <a:pt x="3091" y="4391"/>
                    <a:pt x="2882" y="4391"/>
                  </a:cubicBezTo>
                  <a:cubicBezTo>
                    <a:pt x="2684" y="4391"/>
                    <a:pt x="2497" y="4281"/>
                    <a:pt x="2409" y="4105"/>
                  </a:cubicBezTo>
                  <a:cubicBezTo>
                    <a:pt x="2299" y="3896"/>
                    <a:pt x="2244" y="3654"/>
                    <a:pt x="2255" y="3423"/>
                  </a:cubicBezTo>
                  <a:lnTo>
                    <a:pt x="2255" y="1707"/>
                  </a:lnTo>
                  <a:cubicBezTo>
                    <a:pt x="2244" y="1377"/>
                    <a:pt x="2310" y="1048"/>
                    <a:pt x="2475" y="762"/>
                  </a:cubicBezTo>
                  <a:cubicBezTo>
                    <a:pt x="2618" y="531"/>
                    <a:pt x="2783" y="410"/>
                    <a:pt x="2959" y="410"/>
                  </a:cubicBezTo>
                  <a:close/>
                  <a:moveTo>
                    <a:pt x="3454" y="1"/>
                  </a:moveTo>
                  <a:cubicBezTo>
                    <a:pt x="2913" y="1"/>
                    <a:pt x="2433" y="334"/>
                    <a:pt x="2233" y="839"/>
                  </a:cubicBezTo>
                  <a:lnTo>
                    <a:pt x="2233" y="102"/>
                  </a:lnTo>
                  <a:lnTo>
                    <a:pt x="11" y="102"/>
                  </a:lnTo>
                  <a:lnTo>
                    <a:pt x="11" y="267"/>
                  </a:lnTo>
                  <a:lnTo>
                    <a:pt x="506" y="267"/>
                  </a:lnTo>
                  <a:lnTo>
                    <a:pt x="506" y="6623"/>
                  </a:lnTo>
                  <a:lnTo>
                    <a:pt x="0" y="6623"/>
                  </a:lnTo>
                  <a:lnTo>
                    <a:pt x="0" y="6799"/>
                  </a:lnTo>
                  <a:lnTo>
                    <a:pt x="3465" y="6799"/>
                  </a:lnTo>
                  <a:lnTo>
                    <a:pt x="3465" y="6623"/>
                  </a:lnTo>
                  <a:lnTo>
                    <a:pt x="2255" y="6623"/>
                  </a:lnTo>
                  <a:lnTo>
                    <a:pt x="2255" y="4204"/>
                  </a:lnTo>
                  <a:cubicBezTo>
                    <a:pt x="2343" y="4347"/>
                    <a:pt x="2464" y="4468"/>
                    <a:pt x="2618" y="4545"/>
                  </a:cubicBezTo>
                  <a:cubicBezTo>
                    <a:pt x="2800" y="4618"/>
                    <a:pt x="2990" y="4660"/>
                    <a:pt x="3181" y="4660"/>
                  </a:cubicBezTo>
                  <a:cubicBezTo>
                    <a:pt x="3220" y="4660"/>
                    <a:pt x="3260" y="4658"/>
                    <a:pt x="3300" y="4655"/>
                  </a:cubicBezTo>
                  <a:cubicBezTo>
                    <a:pt x="3937" y="4655"/>
                    <a:pt x="4421" y="4468"/>
                    <a:pt x="4740" y="4094"/>
                  </a:cubicBezTo>
                  <a:cubicBezTo>
                    <a:pt x="5070" y="3731"/>
                    <a:pt x="5224" y="3137"/>
                    <a:pt x="5224" y="2356"/>
                  </a:cubicBezTo>
                  <a:cubicBezTo>
                    <a:pt x="5224" y="1564"/>
                    <a:pt x="5081" y="982"/>
                    <a:pt x="4784" y="586"/>
                  </a:cubicBezTo>
                  <a:cubicBezTo>
                    <a:pt x="4501" y="218"/>
                    <a:pt x="4057" y="1"/>
                    <a:pt x="3597" y="1"/>
                  </a:cubicBezTo>
                  <a:cubicBezTo>
                    <a:pt x="3575" y="1"/>
                    <a:pt x="3553" y="2"/>
                    <a:pt x="3531" y="3"/>
                  </a:cubicBezTo>
                  <a:cubicBezTo>
                    <a:pt x="3505" y="1"/>
                    <a:pt x="3480" y="1"/>
                    <a:pt x="34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 name="Google Shape;1108;p52"/>
          <p:cNvSpPr/>
          <p:nvPr/>
        </p:nvSpPr>
        <p:spPr>
          <a:xfrm>
            <a:off x="752988" y="3066163"/>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09" name="Google Shape;1109;p52"/>
          <p:cNvCxnSpPr>
            <a:stCxn id="1108" idx="5"/>
          </p:cNvCxnSpPr>
          <p:nvPr/>
        </p:nvCxnSpPr>
        <p:spPr>
          <a:xfrm>
            <a:off x="971156" y="3284331"/>
            <a:ext cx="1759500" cy="1931400"/>
          </a:xfrm>
          <a:prstGeom prst="straightConnector1">
            <a:avLst/>
          </a:prstGeom>
          <a:noFill/>
          <a:ln w="38100" cap="flat" cmpd="sng">
            <a:solidFill>
              <a:schemeClr val="dk1"/>
            </a:solidFill>
            <a:prstDash val="solid"/>
            <a:round/>
            <a:headEnd type="none" w="med" len="med"/>
            <a:tailEnd type="none" w="med" len="med"/>
          </a:ln>
        </p:spPr>
      </p:cxnSp>
      <p:cxnSp>
        <p:nvCxnSpPr>
          <p:cNvPr id="1110" name="Google Shape;1110;p52"/>
          <p:cNvCxnSpPr>
            <a:stCxn id="1108" idx="2"/>
          </p:cNvCxnSpPr>
          <p:nvPr/>
        </p:nvCxnSpPr>
        <p:spPr>
          <a:xfrm rot="10800000">
            <a:off x="-1103412" y="2871763"/>
            <a:ext cx="1856400" cy="322200"/>
          </a:xfrm>
          <a:prstGeom prst="straightConnector1">
            <a:avLst/>
          </a:prstGeom>
          <a:noFill/>
          <a:ln w="38100" cap="flat" cmpd="sng">
            <a:solidFill>
              <a:schemeClr val="dk1"/>
            </a:solidFill>
            <a:prstDash val="solid"/>
            <a:round/>
            <a:headEnd type="none" w="med" len="med"/>
            <a:tailEnd type="none" w="med" len="med"/>
          </a:ln>
        </p:spPr>
      </p:cxnSp>
      <p:grpSp>
        <p:nvGrpSpPr>
          <p:cNvPr id="1111" name="Google Shape;1111;p52"/>
          <p:cNvGrpSpPr/>
          <p:nvPr/>
        </p:nvGrpSpPr>
        <p:grpSpPr>
          <a:xfrm rot="-899960" flipH="1">
            <a:off x="856353" y="813162"/>
            <a:ext cx="348243" cy="528291"/>
            <a:chOff x="5019538" y="2130184"/>
            <a:chExt cx="348253" cy="528306"/>
          </a:xfrm>
        </p:grpSpPr>
        <p:sp>
          <p:nvSpPr>
            <p:cNvPr id="1112" name="Google Shape;1112;p52"/>
            <p:cNvSpPr/>
            <p:nvPr/>
          </p:nvSpPr>
          <p:spPr>
            <a:xfrm>
              <a:off x="5019538" y="2130184"/>
              <a:ext cx="348253" cy="528306"/>
            </a:xfrm>
            <a:custGeom>
              <a:avLst/>
              <a:gdLst/>
              <a:ahLst/>
              <a:cxnLst/>
              <a:rect l="l" t="t" r="r" b="b"/>
              <a:pathLst>
                <a:path w="3212" h="4873" fill="none" extrusionOk="0">
                  <a:moveTo>
                    <a:pt x="1804" y="1793"/>
                  </a:moveTo>
                  <a:lnTo>
                    <a:pt x="3014" y="3784"/>
                  </a:lnTo>
                  <a:cubicBezTo>
                    <a:pt x="3212" y="4114"/>
                    <a:pt x="3168" y="4510"/>
                    <a:pt x="2860" y="4697"/>
                  </a:cubicBezTo>
                  <a:lnTo>
                    <a:pt x="2860" y="4697"/>
                  </a:lnTo>
                  <a:cubicBezTo>
                    <a:pt x="2530" y="4873"/>
                    <a:pt x="2123" y="4752"/>
                    <a:pt x="1947" y="4422"/>
                  </a:cubicBezTo>
                  <a:lnTo>
                    <a:pt x="253" y="1595"/>
                  </a:lnTo>
                  <a:cubicBezTo>
                    <a:pt x="0" y="1145"/>
                    <a:pt x="33" y="683"/>
                    <a:pt x="440" y="441"/>
                  </a:cubicBezTo>
                  <a:cubicBezTo>
                    <a:pt x="440" y="441"/>
                    <a:pt x="1045" y="1"/>
                    <a:pt x="1595" y="892"/>
                  </a:cubicBezTo>
                </a:path>
              </a:pathLst>
            </a:custGeom>
            <a:noFill/>
            <a:ln w="381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2"/>
            <p:cNvSpPr/>
            <p:nvPr/>
          </p:nvSpPr>
          <p:spPr>
            <a:xfrm>
              <a:off x="5133733" y="2209379"/>
              <a:ext cx="123925" cy="71775"/>
            </a:xfrm>
            <a:custGeom>
              <a:avLst/>
              <a:gdLst/>
              <a:ahLst/>
              <a:cxnLst/>
              <a:rect l="l" t="t" r="r" b="b"/>
              <a:pathLst>
                <a:path w="4957" h="2871" extrusionOk="0">
                  <a:moveTo>
                    <a:pt x="0" y="1121"/>
                  </a:moveTo>
                  <a:lnTo>
                    <a:pt x="4556" y="0"/>
                  </a:lnTo>
                  <a:lnTo>
                    <a:pt x="4957" y="2227"/>
                  </a:lnTo>
                  <a:lnTo>
                    <a:pt x="743" y="2871"/>
                  </a:lnTo>
                  <a:close/>
                </a:path>
              </a:pathLst>
            </a:custGeom>
            <a:solidFill>
              <a:srgbClr val="FFF8F4"/>
            </a:solidFill>
            <a:ln>
              <a:noFill/>
            </a:ln>
          </p:spPr>
        </p:sp>
      </p:grpSp>
      <p:pic>
        <p:nvPicPr>
          <p:cNvPr id="7" name="Picture Placeholder 6">
            <a:extLst>
              <a:ext uri="{FF2B5EF4-FFF2-40B4-BE49-F238E27FC236}">
                <a16:creationId xmlns:a16="http://schemas.microsoft.com/office/drawing/2014/main" id="{560ECA1B-6FA0-C75A-6210-0F441EA8DD9E}"/>
              </a:ext>
            </a:extLst>
          </p:cNvPr>
          <p:cNvPicPr>
            <a:picLocks noGrp="1" noChangeAspect="1"/>
          </p:cNvPicPr>
          <p:nvPr>
            <p:ph type="pic" idx="2"/>
          </p:nvPr>
        </p:nvPicPr>
        <p:blipFill>
          <a:blip r:embed="rId3"/>
          <a:srcRect l="296" r="296"/>
          <a:stretch/>
        </p:blip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17"/>
        <p:cNvGrpSpPr/>
        <p:nvPr/>
      </p:nvGrpSpPr>
      <p:grpSpPr>
        <a:xfrm>
          <a:off x="0" y="0"/>
          <a:ext cx="0" cy="0"/>
          <a:chOff x="0" y="0"/>
          <a:chExt cx="0" cy="0"/>
        </a:xfrm>
      </p:grpSpPr>
      <p:sp>
        <p:nvSpPr>
          <p:cNvPr id="1118" name="Google Shape;1118;p53"/>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outcomes</a:t>
            </a:r>
            <a:endParaRPr dirty="0"/>
          </a:p>
        </p:txBody>
      </p:sp>
      <p:cxnSp>
        <p:nvCxnSpPr>
          <p:cNvPr id="1119" name="Google Shape;1119;p53"/>
          <p:cNvCxnSpPr>
            <a:cxnSpLocks/>
          </p:cNvCxnSpPr>
          <p:nvPr/>
        </p:nvCxnSpPr>
        <p:spPr>
          <a:xfrm flipV="1">
            <a:off x="809925" y="1130035"/>
            <a:ext cx="1536036" cy="2465"/>
          </a:xfrm>
          <a:prstGeom prst="straightConnector1">
            <a:avLst/>
          </a:prstGeom>
          <a:noFill/>
          <a:ln w="38100" cap="flat" cmpd="sng">
            <a:solidFill>
              <a:schemeClr val="dk1"/>
            </a:solidFill>
            <a:prstDash val="solid"/>
            <a:round/>
            <a:headEnd type="none" w="med" len="med"/>
            <a:tailEnd type="none" w="med" len="med"/>
          </a:ln>
        </p:spPr>
      </p:cxnSp>
      <p:sp>
        <p:nvSpPr>
          <p:cNvPr id="1120" name="Google Shape;1120;p53"/>
          <p:cNvSpPr txBox="1">
            <a:spLocks noGrp="1"/>
          </p:cNvSpPr>
          <p:nvPr>
            <p:ph type="subTitle" idx="4294967295"/>
          </p:nvPr>
        </p:nvSpPr>
        <p:spPr>
          <a:xfrm>
            <a:off x="1973553" y="1787088"/>
            <a:ext cx="1130700" cy="569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latin typeface="Bebas Neue"/>
                <a:ea typeface="Bebas Neue"/>
                <a:cs typeface="Bebas Neue"/>
                <a:sym typeface="Bebas Neue"/>
              </a:rPr>
              <a:t>Development and Implementation</a:t>
            </a:r>
            <a:endParaRPr dirty="0">
              <a:latin typeface="Bebas Neue"/>
              <a:ea typeface="Bebas Neue"/>
              <a:cs typeface="Bebas Neue"/>
              <a:sym typeface="Bebas Neue"/>
            </a:endParaRPr>
          </a:p>
        </p:txBody>
      </p:sp>
      <p:sp>
        <p:nvSpPr>
          <p:cNvPr id="1121" name="Google Shape;1121;p53"/>
          <p:cNvSpPr txBox="1">
            <a:spLocks noGrp="1"/>
          </p:cNvSpPr>
          <p:nvPr>
            <p:ph type="subTitle" idx="4294967295"/>
          </p:nvPr>
        </p:nvSpPr>
        <p:spPr>
          <a:xfrm>
            <a:off x="5976350" y="1656138"/>
            <a:ext cx="2357726" cy="831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200" dirty="0"/>
              <a:t>Improved accuracy and efficiency of crime hotspot detection, resulting in better resource allocation and faster response times.</a:t>
            </a:r>
            <a:endParaRPr sz="1200" dirty="0"/>
          </a:p>
        </p:txBody>
      </p:sp>
      <p:sp>
        <p:nvSpPr>
          <p:cNvPr id="1122" name="Google Shape;1122;p53"/>
          <p:cNvSpPr txBox="1">
            <a:spLocks noGrp="1"/>
          </p:cNvSpPr>
          <p:nvPr>
            <p:ph type="subTitle" idx="4294967295"/>
          </p:nvPr>
        </p:nvSpPr>
        <p:spPr>
          <a:xfrm>
            <a:off x="3471852" y="1656138"/>
            <a:ext cx="2136900" cy="831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200" dirty="0"/>
              <a:t>Successful development and deployment of an AI system for crime hotspot detection.</a:t>
            </a:r>
            <a:endParaRPr sz="1200" dirty="0"/>
          </a:p>
        </p:txBody>
      </p:sp>
      <p:cxnSp>
        <p:nvCxnSpPr>
          <p:cNvPr id="1123" name="Google Shape;1123;p53"/>
          <p:cNvCxnSpPr>
            <a:stCxn id="1120" idx="3"/>
            <a:endCxn id="1122" idx="1"/>
          </p:cNvCxnSpPr>
          <p:nvPr/>
        </p:nvCxnSpPr>
        <p:spPr>
          <a:xfrm>
            <a:off x="3104253" y="2071788"/>
            <a:ext cx="367500" cy="0"/>
          </a:xfrm>
          <a:prstGeom prst="straightConnector1">
            <a:avLst/>
          </a:prstGeom>
          <a:noFill/>
          <a:ln w="38100" cap="flat" cmpd="sng">
            <a:solidFill>
              <a:schemeClr val="dk1"/>
            </a:solidFill>
            <a:prstDash val="solid"/>
            <a:round/>
            <a:headEnd type="none" w="med" len="med"/>
            <a:tailEnd type="none" w="med" len="med"/>
          </a:ln>
        </p:spPr>
      </p:cxnSp>
      <p:cxnSp>
        <p:nvCxnSpPr>
          <p:cNvPr id="1124" name="Google Shape;1124;p53"/>
          <p:cNvCxnSpPr>
            <a:cxnSpLocks/>
            <a:stCxn id="1122" idx="3"/>
            <a:endCxn id="1121" idx="1"/>
          </p:cNvCxnSpPr>
          <p:nvPr/>
        </p:nvCxnSpPr>
        <p:spPr>
          <a:xfrm>
            <a:off x="5608752" y="2071788"/>
            <a:ext cx="367598" cy="0"/>
          </a:xfrm>
          <a:prstGeom prst="straightConnector1">
            <a:avLst/>
          </a:prstGeom>
          <a:noFill/>
          <a:ln w="38100" cap="flat" cmpd="sng">
            <a:solidFill>
              <a:schemeClr val="dk1"/>
            </a:solidFill>
            <a:prstDash val="solid"/>
            <a:round/>
            <a:headEnd type="none" w="med" len="med"/>
            <a:tailEnd type="none" w="med" len="med"/>
          </a:ln>
        </p:spPr>
      </p:cxnSp>
      <p:cxnSp>
        <p:nvCxnSpPr>
          <p:cNvPr id="1125" name="Google Shape;1125;p53"/>
          <p:cNvCxnSpPr>
            <a:stCxn id="1120" idx="1"/>
          </p:cNvCxnSpPr>
          <p:nvPr/>
        </p:nvCxnSpPr>
        <p:spPr>
          <a:xfrm rot="10800000">
            <a:off x="1605153" y="2071788"/>
            <a:ext cx="368400" cy="0"/>
          </a:xfrm>
          <a:prstGeom prst="straightConnector1">
            <a:avLst/>
          </a:prstGeom>
          <a:noFill/>
          <a:ln w="38100" cap="flat" cmpd="sng">
            <a:solidFill>
              <a:schemeClr val="dk1"/>
            </a:solidFill>
            <a:prstDash val="solid"/>
            <a:round/>
            <a:headEnd type="none" w="med" len="med"/>
            <a:tailEnd type="none" w="med" len="med"/>
          </a:ln>
        </p:spPr>
      </p:cxnSp>
      <p:sp>
        <p:nvSpPr>
          <p:cNvPr id="1126" name="Google Shape;1126;p53"/>
          <p:cNvSpPr/>
          <p:nvPr/>
        </p:nvSpPr>
        <p:spPr>
          <a:xfrm>
            <a:off x="809925" y="1732866"/>
            <a:ext cx="796030" cy="677843"/>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1127" name="Google Shape;1127;p53"/>
          <p:cNvSpPr txBox="1">
            <a:spLocks noGrp="1"/>
          </p:cNvSpPr>
          <p:nvPr>
            <p:ph type="subTitle" idx="4294967295"/>
          </p:nvPr>
        </p:nvSpPr>
        <p:spPr>
          <a:xfrm>
            <a:off x="1973553" y="3171088"/>
            <a:ext cx="1130700" cy="569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latin typeface="Bebas Neue"/>
                <a:ea typeface="Bebas Neue"/>
                <a:cs typeface="Bebas Neue"/>
                <a:sym typeface="Bebas Neue"/>
              </a:rPr>
              <a:t>Evaluation and Improvement</a:t>
            </a:r>
            <a:endParaRPr dirty="0">
              <a:latin typeface="Bebas Neue"/>
              <a:ea typeface="Bebas Neue"/>
              <a:cs typeface="Bebas Neue"/>
              <a:sym typeface="Bebas Neue"/>
            </a:endParaRPr>
          </a:p>
        </p:txBody>
      </p:sp>
      <p:sp>
        <p:nvSpPr>
          <p:cNvPr id="1128" name="Google Shape;1128;p53"/>
          <p:cNvSpPr txBox="1">
            <a:spLocks noGrp="1"/>
          </p:cNvSpPr>
          <p:nvPr>
            <p:ph type="subTitle" idx="4294967295"/>
          </p:nvPr>
        </p:nvSpPr>
        <p:spPr>
          <a:xfrm>
            <a:off x="5976350" y="3040138"/>
            <a:ext cx="2357726" cy="831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200" dirty="0"/>
              <a:t>Improved decision-making by law enforcement agencies through data-driven insights provided by the AI system.</a:t>
            </a:r>
            <a:endParaRPr sz="1200" dirty="0"/>
          </a:p>
        </p:txBody>
      </p:sp>
      <p:sp>
        <p:nvSpPr>
          <p:cNvPr id="1129" name="Google Shape;1129;p53"/>
          <p:cNvSpPr txBox="1">
            <a:spLocks noGrp="1"/>
          </p:cNvSpPr>
          <p:nvPr>
            <p:ph type="subTitle" idx="4294967295"/>
          </p:nvPr>
        </p:nvSpPr>
        <p:spPr>
          <a:xfrm>
            <a:off x="3471852" y="3040138"/>
            <a:ext cx="2136900" cy="831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200" dirty="0"/>
              <a:t>Continued improvement of the AI system's accuracy and efficiency through regular evaluations and updates.</a:t>
            </a:r>
            <a:endParaRPr sz="1200" dirty="0"/>
          </a:p>
        </p:txBody>
      </p:sp>
      <p:cxnSp>
        <p:nvCxnSpPr>
          <p:cNvPr id="1130" name="Google Shape;1130;p53"/>
          <p:cNvCxnSpPr>
            <a:stCxn id="1127" idx="3"/>
            <a:endCxn id="1129" idx="1"/>
          </p:cNvCxnSpPr>
          <p:nvPr/>
        </p:nvCxnSpPr>
        <p:spPr>
          <a:xfrm>
            <a:off x="3104253" y="3455788"/>
            <a:ext cx="367500" cy="0"/>
          </a:xfrm>
          <a:prstGeom prst="straightConnector1">
            <a:avLst/>
          </a:prstGeom>
          <a:noFill/>
          <a:ln w="38100" cap="flat" cmpd="sng">
            <a:solidFill>
              <a:schemeClr val="dk1"/>
            </a:solidFill>
            <a:prstDash val="solid"/>
            <a:round/>
            <a:headEnd type="none" w="med" len="med"/>
            <a:tailEnd type="none" w="med" len="med"/>
          </a:ln>
        </p:spPr>
      </p:cxnSp>
      <p:cxnSp>
        <p:nvCxnSpPr>
          <p:cNvPr id="1131" name="Google Shape;1131;p53"/>
          <p:cNvCxnSpPr>
            <a:cxnSpLocks/>
            <a:stCxn id="1129" idx="3"/>
            <a:endCxn id="1128" idx="1"/>
          </p:cNvCxnSpPr>
          <p:nvPr/>
        </p:nvCxnSpPr>
        <p:spPr>
          <a:xfrm>
            <a:off x="5608752" y="3455788"/>
            <a:ext cx="367598" cy="0"/>
          </a:xfrm>
          <a:prstGeom prst="straightConnector1">
            <a:avLst/>
          </a:prstGeom>
          <a:noFill/>
          <a:ln w="38100" cap="flat" cmpd="sng">
            <a:solidFill>
              <a:schemeClr val="dk1"/>
            </a:solidFill>
            <a:prstDash val="solid"/>
            <a:round/>
            <a:headEnd type="none" w="med" len="med"/>
            <a:tailEnd type="none" w="med" len="med"/>
          </a:ln>
        </p:spPr>
      </p:cxnSp>
      <p:cxnSp>
        <p:nvCxnSpPr>
          <p:cNvPr id="1132" name="Google Shape;1132;p53"/>
          <p:cNvCxnSpPr>
            <a:stCxn id="1127" idx="1"/>
          </p:cNvCxnSpPr>
          <p:nvPr/>
        </p:nvCxnSpPr>
        <p:spPr>
          <a:xfrm rot="10800000">
            <a:off x="1605153" y="3455788"/>
            <a:ext cx="368400" cy="0"/>
          </a:xfrm>
          <a:prstGeom prst="straightConnector1">
            <a:avLst/>
          </a:prstGeom>
          <a:noFill/>
          <a:ln w="38100" cap="flat" cmpd="sng">
            <a:solidFill>
              <a:schemeClr val="dk1"/>
            </a:solidFill>
            <a:prstDash val="solid"/>
            <a:round/>
            <a:headEnd type="none" w="med" len="med"/>
            <a:tailEnd type="none" w="med" len="med"/>
          </a:ln>
        </p:spPr>
      </p:cxnSp>
      <p:sp>
        <p:nvSpPr>
          <p:cNvPr id="1133" name="Google Shape;1133;p53"/>
          <p:cNvSpPr/>
          <p:nvPr/>
        </p:nvSpPr>
        <p:spPr>
          <a:xfrm flipH="1">
            <a:off x="809925" y="3116866"/>
            <a:ext cx="796030" cy="677843"/>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grpSp>
        <p:nvGrpSpPr>
          <p:cNvPr id="1134" name="Google Shape;1134;p53"/>
          <p:cNvGrpSpPr/>
          <p:nvPr/>
        </p:nvGrpSpPr>
        <p:grpSpPr>
          <a:xfrm>
            <a:off x="1004275" y="3252125"/>
            <a:ext cx="407325" cy="407325"/>
            <a:chOff x="13860300" y="2036488"/>
            <a:chExt cx="407325" cy="407325"/>
          </a:xfrm>
        </p:grpSpPr>
        <p:sp>
          <p:nvSpPr>
            <p:cNvPr id="1135" name="Google Shape;1135;p53"/>
            <p:cNvSpPr/>
            <p:nvPr/>
          </p:nvSpPr>
          <p:spPr>
            <a:xfrm>
              <a:off x="13884675" y="2251913"/>
              <a:ext cx="167500" cy="167500"/>
            </a:xfrm>
            <a:custGeom>
              <a:avLst/>
              <a:gdLst/>
              <a:ahLst/>
              <a:cxnLst/>
              <a:rect l="l" t="t" r="r" b="b"/>
              <a:pathLst>
                <a:path w="6700" h="6700" extrusionOk="0">
                  <a:moveTo>
                    <a:pt x="1" y="1"/>
                  </a:moveTo>
                  <a:cubicBezTo>
                    <a:pt x="229" y="3578"/>
                    <a:pt x="3090" y="6440"/>
                    <a:pt x="6700" y="6700"/>
                  </a:cubicBezTo>
                  <a:lnTo>
                    <a:pt x="6700" y="4944"/>
                  </a:lnTo>
                  <a:cubicBezTo>
                    <a:pt x="4066" y="4716"/>
                    <a:pt x="1952" y="2635"/>
                    <a:pt x="1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3"/>
            <p:cNvSpPr/>
            <p:nvPr/>
          </p:nvSpPr>
          <p:spPr>
            <a:xfrm>
              <a:off x="13884675" y="2060863"/>
              <a:ext cx="167500" cy="166700"/>
            </a:xfrm>
            <a:custGeom>
              <a:avLst/>
              <a:gdLst/>
              <a:ahLst/>
              <a:cxnLst/>
              <a:rect l="l" t="t" r="r" b="b"/>
              <a:pathLst>
                <a:path w="6700" h="6668" extrusionOk="0">
                  <a:moveTo>
                    <a:pt x="6700" y="1"/>
                  </a:moveTo>
                  <a:cubicBezTo>
                    <a:pt x="3090" y="228"/>
                    <a:pt x="229" y="3090"/>
                    <a:pt x="1" y="6667"/>
                  </a:cubicBezTo>
                  <a:lnTo>
                    <a:pt x="1724" y="6667"/>
                  </a:lnTo>
                  <a:cubicBezTo>
                    <a:pt x="1952" y="4033"/>
                    <a:pt x="4066" y="1952"/>
                    <a:pt x="6700" y="1724"/>
                  </a:cubicBezTo>
                  <a:lnTo>
                    <a:pt x="67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3"/>
            <p:cNvSpPr/>
            <p:nvPr/>
          </p:nvSpPr>
          <p:spPr>
            <a:xfrm>
              <a:off x="14075725" y="2251913"/>
              <a:ext cx="167525" cy="167500"/>
            </a:xfrm>
            <a:custGeom>
              <a:avLst/>
              <a:gdLst/>
              <a:ahLst/>
              <a:cxnLst/>
              <a:rect l="l" t="t" r="r" b="b"/>
              <a:pathLst>
                <a:path w="6701" h="6700" extrusionOk="0">
                  <a:moveTo>
                    <a:pt x="4976" y="1"/>
                  </a:moveTo>
                  <a:cubicBezTo>
                    <a:pt x="4749" y="2635"/>
                    <a:pt x="2635" y="4716"/>
                    <a:pt x="1" y="4944"/>
                  </a:cubicBezTo>
                  <a:lnTo>
                    <a:pt x="1" y="6700"/>
                  </a:lnTo>
                  <a:cubicBezTo>
                    <a:pt x="3611" y="6440"/>
                    <a:pt x="6472" y="3578"/>
                    <a:pt x="6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3"/>
            <p:cNvSpPr/>
            <p:nvPr/>
          </p:nvSpPr>
          <p:spPr>
            <a:xfrm>
              <a:off x="14075725" y="2060063"/>
              <a:ext cx="167525" cy="167500"/>
            </a:xfrm>
            <a:custGeom>
              <a:avLst/>
              <a:gdLst/>
              <a:ahLst/>
              <a:cxnLst/>
              <a:rect l="l" t="t" r="r" b="b"/>
              <a:pathLst>
                <a:path w="6701" h="6700" extrusionOk="0">
                  <a:moveTo>
                    <a:pt x="1" y="0"/>
                  </a:moveTo>
                  <a:lnTo>
                    <a:pt x="1" y="1756"/>
                  </a:lnTo>
                  <a:cubicBezTo>
                    <a:pt x="2635" y="1984"/>
                    <a:pt x="4749" y="4065"/>
                    <a:pt x="4976" y="6699"/>
                  </a:cubicBezTo>
                  <a:lnTo>
                    <a:pt x="6700" y="6699"/>
                  </a:lnTo>
                  <a:cubicBezTo>
                    <a:pt x="6472" y="3122"/>
                    <a:pt x="3611" y="260"/>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3"/>
            <p:cNvSpPr/>
            <p:nvPr/>
          </p:nvSpPr>
          <p:spPr>
            <a:xfrm>
              <a:off x="14010700" y="2268988"/>
              <a:ext cx="107325" cy="82950"/>
            </a:xfrm>
            <a:custGeom>
              <a:avLst/>
              <a:gdLst/>
              <a:ahLst/>
              <a:cxnLst/>
              <a:rect l="l" t="t" r="r" b="b"/>
              <a:pathLst>
                <a:path w="4293" h="3318" extrusionOk="0">
                  <a:moveTo>
                    <a:pt x="2147" y="1"/>
                  </a:moveTo>
                  <a:cubicBezTo>
                    <a:pt x="943" y="1"/>
                    <a:pt x="0" y="976"/>
                    <a:pt x="0" y="2147"/>
                  </a:cubicBezTo>
                  <a:lnTo>
                    <a:pt x="0" y="2797"/>
                  </a:lnTo>
                  <a:cubicBezTo>
                    <a:pt x="488" y="3057"/>
                    <a:pt x="1074" y="3253"/>
                    <a:pt x="1659" y="3318"/>
                  </a:cubicBezTo>
                  <a:lnTo>
                    <a:pt x="1659" y="2342"/>
                  </a:lnTo>
                  <a:lnTo>
                    <a:pt x="2602" y="2342"/>
                  </a:lnTo>
                  <a:lnTo>
                    <a:pt x="2602" y="3318"/>
                  </a:lnTo>
                  <a:cubicBezTo>
                    <a:pt x="3187" y="3253"/>
                    <a:pt x="3773" y="3057"/>
                    <a:pt x="4293" y="2797"/>
                  </a:cubicBezTo>
                  <a:lnTo>
                    <a:pt x="4293" y="2147"/>
                  </a:lnTo>
                  <a:cubicBezTo>
                    <a:pt x="4293" y="976"/>
                    <a:pt x="3317" y="1"/>
                    <a:pt x="2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3"/>
            <p:cNvSpPr/>
            <p:nvPr/>
          </p:nvSpPr>
          <p:spPr>
            <a:xfrm>
              <a:off x="14028575" y="2192563"/>
              <a:ext cx="61825" cy="52725"/>
            </a:xfrm>
            <a:custGeom>
              <a:avLst/>
              <a:gdLst/>
              <a:ahLst/>
              <a:cxnLst/>
              <a:rect l="l" t="t" r="r" b="b"/>
              <a:pathLst>
                <a:path w="2473" h="2109" extrusionOk="0">
                  <a:moveTo>
                    <a:pt x="1432" y="1"/>
                  </a:moveTo>
                  <a:cubicBezTo>
                    <a:pt x="489" y="1"/>
                    <a:pt x="1" y="1139"/>
                    <a:pt x="684" y="1789"/>
                  </a:cubicBezTo>
                  <a:cubicBezTo>
                    <a:pt x="894" y="2010"/>
                    <a:pt x="1156" y="2109"/>
                    <a:pt x="1413" y="2109"/>
                  </a:cubicBezTo>
                  <a:cubicBezTo>
                    <a:pt x="1952" y="2109"/>
                    <a:pt x="2472" y="1679"/>
                    <a:pt x="2472" y="1041"/>
                  </a:cubicBezTo>
                  <a:cubicBezTo>
                    <a:pt x="2472" y="456"/>
                    <a:pt x="2017" y="1"/>
                    <a:pt x="1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3"/>
            <p:cNvSpPr/>
            <p:nvPr/>
          </p:nvSpPr>
          <p:spPr>
            <a:xfrm>
              <a:off x="13952150" y="2127538"/>
              <a:ext cx="223600" cy="193500"/>
            </a:xfrm>
            <a:custGeom>
              <a:avLst/>
              <a:gdLst/>
              <a:ahLst/>
              <a:cxnLst/>
              <a:rect l="l" t="t" r="r" b="b"/>
              <a:pathLst>
                <a:path w="8944" h="7740" extrusionOk="0">
                  <a:moveTo>
                    <a:pt x="4001" y="0"/>
                  </a:moveTo>
                  <a:cubicBezTo>
                    <a:pt x="1887" y="228"/>
                    <a:pt x="229" y="1919"/>
                    <a:pt x="1" y="4000"/>
                  </a:cubicBezTo>
                  <a:lnTo>
                    <a:pt x="944" y="4000"/>
                  </a:lnTo>
                  <a:lnTo>
                    <a:pt x="944" y="4976"/>
                  </a:lnTo>
                  <a:lnTo>
                    <a:pt x="1" y="4976"/>
                  </a:lnTo>
                  <a:cubicBezTo>
                    <a:pt x="99" y="6016"/>
                    <a:pt x="586" y="7024"/>
                    <a:pt x="1367" y="7740"/>
                  </a:cubicBezTo>
                  <a:cubicBezTo>
                    <a:pt x="1367" y="6602"/>
                    <a:pt x="2017" y="5594"/>
                    <a:pt x="3025" y="5073"/>
                  </a:cubicBezTo>
                  <a:cubicBezTo>
                    <a:pt x="1757" y="3772"/>
                    <a:pt x="2635" y="1594"/>
                    <a:pt x="4456" y="1594"/>
                  </a:cubicBezTo>
                  <a:cubicBezTo>
                    <a:pt x="6277" y="1594"/>
                    <a:pt x="7188" y="3772"/>
                    <a:pt x="5887" y="5073"/>
                  </a:cubicBezTo>
                  <a:cubicBezTo>
                    <a:pt x="6895" y="5594"/>
                    <a:pt x="7546" y="6602"/>
                    <a:pt x="7578" y="7740"/>
                  </a:cubicBezTo>
                  <a:cubicBezTo>
                    <a:pt x="8326" y="7024"/>
                    <a:pt x="8814" y="6016"/>
                    <a:pt x="8944" y="4976"/>
                  </a:cubicBezTo>
                  <a:lnTo>
                    <a:pt x="7968" y="4976"/>
                  </a:lnTo>
                  <a:lnTo>
                    <a:pt x="7968" y="4000"/>
                  </a:lnTo>
                  <a:lnTo>
                    <a:pt x="8944" y="4000"/>
                  </a:lnTo>
                  <a:cubicBezTo>
                    <a:pt x="8716" y="1919"/>
                    <a:pt x="7058" y="260"/>
                    <a:pt x="4944" y="0"/>
                  </a:cubicBezTo>
                  <a:lnTo>
                    <a:pt x="4944" y="976"/>
                  </a:lnTo>
                  <a:lnTo>
                    <a:pt x="4001" y="976"/>
                  </a:lnTo>
                  <a:lnTo>
                    <a:pt x="40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3"/>
            <p:cNvSpPr/>
            <p:nvPr/>
          </p:nvSpPr>
          <p:spPr>
            <a:xfrm>
              <a:off x="14052150" y="2036488"/>
              <a:ext cx="23600" cy="24400"/>
            </a:xfrm>
            <a:custGeom>
              <a:avLst/>
              <a:gdLst/>
              <a:ahLst/>
              <a:cxnLst/>
              <a:rect l="l" t="t" r="r" b="b"/>
              <a:pathLst>
                <a:path w="944" h="976" extrusionOk="0">
                  <a:moveTo>
                    <a:pt x="1" y="0"/>
                  </a:moveTo>
                  <a:lnTo>
                    <a:pt x="1" y="976"/>
                  </a:lnTo>
                  <a:lnTo>
                    <a:pt x="944" y="976"/>
                  </a:lnTo>
                  <a:lnTo>
                    <a:pt x="9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3"/>
            <p:cNvSpPr/>
            <p:nvPr/>
          </p:nvSpPr>
          <p:spPr>
            <a:xfrm>
              <a:off x="14052150" y="2419388"/>
              <a:ext cx="23600" cy="24425"/>
            </a:xfrm>
            <a:custGeom>
              <a:avLst/>
              <a:gdLst/>
              <a:ahLst/>
              <a:cxnLst/>
              <a:rect l="l" t="t" r="r" b="b"/>
              <a:pathLst>
                <a:path w="944" h="977" extrusionOk="0">
                  <a:moveTo>
                    <a:pt x="1" y="1"/>
                  </a:moveTo>
                  <a:lnTo>
                    <a:pt x="1" y="976"/>
                  </a:lnTo>
                  <a:lnTo>
                    <a:pt x="944" y="976"/>
                  </a:lnTo>
                  <a:lnTo>
                    <a:pt x="9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3"/>
            <p:cNvSpPr/>
            <p:nvPr/>
          </p:nvSpPr>
          <p:spPr>
            <a:xfrm>
              <a:off x="14243225" y="2227538"/>
              <a:ext cx="24400" cy="24400"/>
            </a:xfrm>
            <a:custGeom>
              <a:avLst/>
              <a:gdLst/>
              <a:ahLst/>
              <a:cxnLst/>
              <a:rect l="l" t="t" r="r" b="b"/>
              <a:pathLst>
                <a:path w="976" h="976" extrusionOk="0">
                  <a:moveTo>
                    <a:pt x="0" y="0"/>
                  </a:moveTo>
                  <a:lnTo>
                    <a:pt x="0" y="488"/>
                  </a:lnTo>
                  <a:lnTo>
                    <a:pt x="0" y="976"/>
                  </a:lnTo>
                  <a:lnTo>
                    <a:pt x="976" y="976"/>
                  </a:lnTo>
                  <a:lnTo>
                    <a:pt x="9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3"/>
            <p:cNvSpPr/>
            <p:nvPr/>
          </p:nvSpPr>
          <p:spPr>
            <a:xfrm>
              <a:off x="13860300" y="2227538"/>
              <a:ext cx="24400" cy="24400"/>
            </a:xfrm>
            <a:custGeom>
              <a:avLst/>
              <a:gdLst/>
              <a:ahLst/>
              <a:cxnLst/>
              <a:rect l="l" t="t" r="r" b="b"/>
              <a:pathLst>
                <a:path w="976" h="976" extrusionOk="0">
                  <a:moveTo>
                    <a:pt x="0" y="0"/>
                  </a:moveTo>
                  <a:lnTo>
                    <a:pt x="0" y="976"/>
                  </a:lnTo>
                  <a:lnTo>
                    <a:pt x="976" y="976"/>
                  </a:lnTo>
                  <a:lnTo>
                    <a:pt x="976" y="488"/>
                  </a:lnTo>
                  <a:lnTo>
                    <a:pt x="9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 name="Google Shape;1146;p53"/>
          <p:cNvGrpSpPr/>
          <p:nvPr/>
        </p:nvGrpSpPr>
        <p:grpSpPr>
          <a:xfrm>
            <a:off x="1004263" y="1868125"/>
            <a:ext cx="407350" cy="407325"/>
            <a:chOff x="11474975" y="2708013"/>
            <a:chExt cx="407350" cy="407325"/>
          </a:xfrm>
        </p:grpSpPr>
        <p:sp>
          <p:nvSpPr>
            <p:cNvPr id="1147" name="Google Shape;1147;p53"/>
            <p:cNvSpPr/>
            <p:nvPr/>
          </p:nvSpPr>
          <p:spPr>
            <a:xfrm>
              <a:off x="11710750" y="2786863"/>
              <a:ext cx="61800" cy="48800"/>
            </a:xfrm>
            <a:custGeom>
              <a:avLst/>
              <a:gdLst/>
              <a:ahLst/>
              <a:cxnLst/>
              <a:rect l="l" t="t" r="r" b="b"/>
              <a:pathLst>
                <a:path w="2472" h="1952" extrusionOk="0">
                  <a:moveTo>
                    <a:pt x="1008" y="1"/>
                  </a:moveTo>
                  <a:lnTo>
                    <a:pt x="0" y="1952"/>
                  </a:lnTo>
                  <a:lnTo>
                    <a:pt x="1431" y="1952"/>
                  </a:lnTo>
                  <a:lnTo>
                    <a:pt x="24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3"/>
            <p:cNvSpPr/>
            <p:nvPr/>
          </p:nvSpPr>
          <p:spPr>
            <a:xfrm>
              <a:off x="11522125" y="2786863"/>
              <a:ext cx="61825" cy="48800"/>
            </a:xfrm>
            <a:custGeom>
              <a:avLst/>
              <a:gdLst/>
              <a:ahLst/>
              <a:cxnLst/>
              <a:rect l="l" t="t" r="r" b="b"/>
              <a:pathLst>
                <a:path w="2473" h="1952" extrusionOk="0">
                  <a:moveTo>
                    <a:pt x="1009" y="1"/>
                  </a:moveTo>
                  <a:lnTo>
                    <a:pt x="1" y="1952"/>
                  </a:lnTo>
                  <a:lnTo>
                    <a:pt x="1432" y="1952"/>
                  </a:lnTo>
                  <a:lnTo>
                    <a:pt x="24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3"/>
            <p:cNvSpPr/>
            <p:nvPr/>
          </p:nvSpPr>
          <p:spPr>
            <a:xfrm>
              <a:off x="11487175" y="2860038"/>
              <a:ext cx="50425" cy="26850"/>
            </a:xfrm>
            <a:custGeom>
              <a:avLst/>
              <a:gdLst/>
              <a:ahLst/>
              <a:cxnLst/>
              <a:rect l="l" t="t" r="r" b="b"/>
              <a:pathLst>
                <a:path w="2017" h="1074" extrusionOk="0">
                  <a:moveTo>
                    <a:pt x="0" y="0"/>
                  </a:moveTo>
                  <a:lnTo>
                    <a:pt x="0" y="1073"/>
                  </a:lnTo>
                  <a:lnTo>
                    <a:pt x="2017" y="1073"/>
                  </a:lnTo>
                  <a:lnTo>
                    <a:pt x="20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3"/>
            <p:cNvSpPr/>
            <p:nvPr/>
          </p:nvSpPr>
          <p:spPr>
            <a:xfrm>
              <a:off x="11773350" y="2786863"/>
              <a:ext cx="61800" cy="48800"/>
            </a:xfrm>
            <a:custGeom>
              <a:avLst/>
              <a:gdLst/>
              <a:ahLst/>
              <a:cxnLst/>
              <a:rect l="l" t="t" r="r" b="b"/>
              <a:pathLst>
                <a:path w="2472" h="1952" extrusionOk="0">
                  <a:moveTo>
                    <a:pt x="1041" y="1"/>
                  </a:moveTo>
                  <a:lnTo>
                    <a:pt x="0" y="1952"/>
                  </a:lnTo>
                  <a:lnTo>
                    <a:pt x="1431" y="1952"/>
                  </a:lnTo>
                  <a:lnTo>
                    <a:pt x="24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3"/>
            <p:cNvSpPr/>
            <p:nvPr/>
          </p:nvSpPr>
          <p:spPr>
            <a:xfrm>
              <a:off x="11474975" y="2911263"/>
              <a:ext cx="45550" cy="47975"/>
            </a:xfrm>
            <a:custGeom>
              <a:avLst/>
              <a:gdLst/>
              <a:ahLst/>
              <a:cxnLst/>
              <a:rect l="l" t="t" r="r" b="b"/>
              <a:pathLst>
                <a:path w="1822" h="1919" extrusionOk="0">
                  <a:moveTo>
                    <a:pt x="1" y="0"/>
                  </a:moveTo>
                  <a:lnTo>
                    <a:pt x="1" y="1919"/>
                  </a:lnTo>
                  <a:lnTo>
                    <a:pt x="1822" y="1919"/>
                  </a:lnTo>
                  <a:lnTo>
                    <a:pt x="8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3"/>
            <p:cNvSpPr/>
            <p:nvPr/>
          </p:nvSpPr>
          <p:spPr>
            <a:xfrm>
              <a:off x="11836750" y="2911263"/>
              <a:ext cx="45575" cy="47975"/>
            </a:xfrm>
            <a:custGeom>
              <a:avLst/>
              <a:gdLst/>
              <a:ahLst/>
              <a:cxnLst/>
              <a:rect l="l" t="t" r="r" b="b"/>
              <a:pathLst>
                <a:path w="1823" h="1919" extrusionOk="0">
                  <a:moveTo>
                    <a:pt x="1" y="0"/>
                  </a:moveTo>
                  <a:lnTo>
                    <a:pt x="1009" y="1919"/>
                  </a:lnTo>
                  <a:lnTo>
                    <a:pt x="1822" y="1919"/>
                  </a:lnTo>
                  <a:lnTo>
                    <a:pt x="1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3"/>
            <p:cNvSpPr/>
            <p:nvPr/>
          </p:nvSpPr>
          <p:spPr>
            <a:xfrm>
              <a:off x="11648150" y="2786863"/>
              <a:ext cx="61800" cy="48800"/>
            </a:xfrm>
            <a:custGeom>
              <a:avLst/>
              <a:gdLst/>
              <a:ahLst/>
              <a:cxnLst/>
              <a:rect l="l" t="t" r="r" b="b"/>
              <a:pathLst>
                <a:path w="2472" h="1952" extrusionOk="0">
                  <a:moveTo>
                    <a:pt x="1008" y="1"/>
                  </a:moveTo>
                  <a:lnTo>
                    <a:pt x="0" y="1952"/>
                  </a:lnTo>
                  <a:lnTo>
                    <a:pt x="1431" y="1952"/>
                  </a:lnTo>
                  <a:lnTo>
                    <a:pt x="24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3"/>
            <p:cNvSpPr/>
            <p:nvPr/>
          </p:nvSpPr>
          <p:spPr>
            <a:xfrm>
              <a:off x="11522125" y="2911263"/>
              <a:ext cx="61000" cy="47975"/>
            </a:xfrm>
            <a:custGeom>
              <a:avLst/>
              <a:gdLst/>
              <a:ahLst/>
              <a:cxnLst/>
              <a:rect l="l" t="t" r="r" b="b"/>
              <a:pathLst>
                <a:path w="2440" h="1919" extrusionOk="0">
                  <a:moveTo>
                    <a:pt x="1" y="0"/>
                  </a:moveTo>
                  <a:lnTo>
                    <a:pt x="1009" y="1919"/>
                  </a:lnTo>
                  <a:lnTo>
                    <a:pt x="2440" y="1919"/>
                  </a:lnTo>
                  <a:lnTo>
                    <a:pt x="14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3"/>
            <p:cNvSpPr/>
            <p:nvPr/>
          </p:nvSpPr>
          <p:spPr>
            <a:xfrm>
              <a:off x="11584725" y="2786863"/>
              <a:ext cx="61825" cy="48800"/>
            </a:xfrm>
            <a:custGeom>
              <a:avLst/>
              <a:gdLst/>
              <a:ahLst/>
              <a:cxnLst/>
              <a:rect l="l" t="t" r="r" b="b"/>
              <a:pathLst>
                <a:path w="2473" h="1952" extrusionOk="0">
                  <a:moveTo>
                    <a:pt x="1041" y="1"/>
                  </a:moveTo>
                  <a:lnTo>
                    <a:pt x="1" y="1952"/>
                  </a:lnTo>
                  <a:lnTo>
                    <a:pt x="1464" y="1952"/>
                  </a:lnTo>
                  <a:lnTo>
                    <a:pt x="24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3"/>
            <p:cNvSpPr/>
            <p:nvPr/>
          </p:nvSpPr>
          <p:spPr>
            <a:xfrm>
              <a:off x="11474975" y="2786863"/>
              <a:ext cx="45550" cy="48800"/>
            </a:xfrm>
            <a:custGeom>
              <a:avLst/>
              <a:gdLst/>
              <a:ahLst/>
              <a:cxnLst/>
              <a:rect l="l" t="t" r="r" b="b"/>
              <a:pathLst>
                <a:path w="1822" h="1952" extrusionOk="0">
                  <a:moveTo>
                    <a:pt x="1" y="1"/>
                  </a:moveTo>
                  <a:lnTo>
                    <a:pt x="1" y="1952"/>
                  </a:lnTo>
                  <a:lnTo>
                    <a:pt x="814" y="1952"/>
                  </a:lnTo>
                  <a:lnTo>
                    <a:pt x="18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3"/>
            <p:cNvSpPr/>
            <p:nvPr/>
          </p:nvSpPr>
          <p:spPr>
            <a:xfrm>
              <a:off x="11806675" y="2708013"/>
              <a:ext cx="75650" cy="54475"/>
            </a:xfrm>
            <a:custGeom>
              <a:avLst/>
              <a:gdLst/>
              <a:ahLst/>
              <a:cxnLst/>
              <a:rect l="l" t="t" r="r" b="b"/>
              <a:pathLst>
                <a:path w="3026" h="2179" extrusionOk="0">
                  <a:moveTo>
                    <a:pt x="1" y="0"/>
                  </a:moveTo>
                  <a:lnTo>
                    <a:pt x="1" y="976"/>
                  </a:lnTo>
                  <a:lnTo>
                    <a:pt x="488" y="976"/>
                  </a:lnTo>
                  <a:lnTo>
                    <a:pt x="488" y="2179"/>
                  </a:lnTo>
                  <a:lnTo>
                    <a:pt x="2505" y="2179"/>
                  </a:lnTo>
                  <a:lnTo>
                    <a:pt x="2505" y="976"/>
                  </a:lnTo>
                  <a:lnTo>
                    <a:pt x="3025" y="976"/>
                  </a:ln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3"/>
            <p:cNvSpPr/>
            <p:nvPr/>
          </p:nvSpPr>
          <p:spPr>
            <a:xfrm>
              <a:off x="11648950" y="2911263"/>
              <a:ext cx="61000" cy="47975"/>
            </a:xfrm>
            <a:custGeom>
              <a:avLst/>
              <a:gdLst/>
              <a:ahLst/>
              <a:cxnLst/>
              <a:rect l="l" t="t" r="r" b="b"/>
              <a:pathLst>
                <a:path w="2440" h="1919" extrusionOk="0">
                  <a:moveTo>
                    <a:pt x="1" y="0"/>
                  </a:moveTo>
                  <a:lnTo>
                    <a:pt x="976" y="1919"/>
                  </a:lnTo>
                  <a:lnTo>
                    <a:pt x="2440" y="1919"/>
                  </a:lnTo>
                  <a:lnTo>
                    <a:pt x="14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3"/>
            <p:cNvSpPr/>
            <p:nvPr/>
          </p:nvSpPr>
          <p:spPr>
            <a:xfrm>
              <a:off x="11474975" y="2708013"/>
              <a:ext cx="75625" cy="54475"/>
            </a:xfrm>
            <a:custGeom>
              <a:avLst/>
              <a:gdLst/>
              <a:ahLst/>
              <a:cxnLst/>
              <a:rect l="l" t="t" r="r" b="b"/>
              <a:pathLst>
                <a:path w="3025" h="2179" extrusionOk="0">
                  <a:moveTo>
                    <a:pt x="1" y="0"/>
                  </a:moveTo>
                  <a:lnTo>
                    <a:pt x="1" y="976"/>
                  </a:lnTo>
                  <a:lnTo>
                    <a:pt x="488" y="976"/>
                  </a:lnTo>
                  <a:lnTo>
                    <a:pt x="488" y="2179"/>
                  </a:lnTo>
                  <a:lnTo>
                    <a:pt x="2505" y="2179"/>
                  </a:lnTo>
                  <a:lnTo>
                    <a:pt x="2505" y="976"/>
                  </a:lnTo>
                  <a:lnTo>
                    <a:pt x="3025" y="976"/>
                  </a:lnTo>
                  <a:lnTo>
                    <a:pt x="30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3"/>
            <p:cNvSpPr/>
            <p:nvPr/>
          </p:nvSpPr>
          <p:spPr>
            <a:xfrm>
              <a:off x="11818875" y="2982788"/>
              <a:ext cx="51250" cy="132550"/>
            </a:xfrm>
            <a:custGeom>
              <a:avLst/>
              <a:gdLst/>
              <a:ahLst/>
              <a:cxnLst/>
              <a:rect l="l" t="t" r="r" b="b"/>
              <a:pathLst>
                <a:path w="2050" h="5302" extrusionOk="0">
                  <a:moveTo>
                    <a:pt x="0" y="1"/>
                  </a:moveTo>
                  <a:lnTo>
                    <a:pt x="0" y="5301"/>
                  </a:lnTo>
                  <a:lnTo>
                    <a:pt x="2049" y="5301"/>
                  </a:lnTo>
                  <a:lnTo>
                    <a:pt x="20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3"/>
            <p:cNvSpPr/>
            <p:nvPr/>
          </p:nvSpPr>
          <p:spPr>
            <a:xfrm>
              <a:off x="11487175" y="2982788"/>
              <a:ext cx="50425" cy="132550"/>
            </a:xfrm>
            <a:custGeom>
              <a:avLst/>
              <a:gdLst/>
              <a:ahLst/>
              <a:cxnLst/>
              <a:rect l="l" t="t" r="r" b="b"/>
              <a:pathLst>
                <a:path w="2017" h="5302" extrusionOk="0">
                  <a:moveTo>
                    <a:pt x="0" y="1"/>
                  </a:moveTo>
                  <a:lnTo>
                    <a:pt x="0" y="5301"/>
                  </a:lnTo>
                  <a:lnTo>
                    <a:pt x="2017" y="5301"/>
                  </a:lnTo>
                  <a:lnTo>
                    <a:pt x="20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3"/>
            <p:cNvSpPr/>
            <p:nvPr/>
          </p:nvSpPr>
          <p:spPr>
            <a:xfrm>
              <a:off x="11836750" y="2786863"/>
              <a:ext cx="45575" cy="48800"/>
            </a:xfrm>
            <a:custGeom>
              <a:avLst/>
              <a:gdLst/>
              <a:ahLst/>
              <a:cxnLst/>
              <a:rect l="l" t="t" r="r" b="b"/>
              <a:pathLst>
                <a:path w="1823" h="1952" extrusionOk="0">
                  <a:moveTo>
                    <a:pt x="1009" y="1"/>
                  </a:moveTo>
                  <a:lnTo>
                    <a:pt x="1" y="1952"/>
                  </a:lnTo>
                  <a:lnTo>
                    <a:pt x="1822" y="1952"/>
                  </a:lnTo>
                  <a:lnTo>
                    <a:pt x="18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3"/>
            <p:cNvSpPr/>
            <p:nvPr/>
          </p:nvSpPr>
          <p:spPr>
            <a:xfrm>
              <a:off x="11710750" y="2911263"/>
              <a:ext cx="61000" cy="47975"/>
            </a:xfrm>
            <a:custGeom>
              <a:avLst/>
              <a:gdLst/>
              <a:ahLst/>
              <a:cxnLst/>
              <a:rect l="l" t="t" r="r" b="b"/>
              <a:pathLst>
                <a:path w="2440" h="1919" extrusionOk="0">
                  <a:moveTo>
                    <a:pt x="0" y="0"/>
                  </a:moveTo>
                  <a:lnTo>
                    <a:pt x="1008" y="1919"/>
                  </a:lnTo>
                  <a:lnTo>
                    <a:pt x="2439" y="1919"/>
                  </a:lnTo>
                  <a:lnTo>
                    <a:pt x="14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3"/>
            <p:cNvSpPr/>
            <p:nvPr/>
          </p:nvSpPr>
          <p:spPr>
            <a:xfrm>
              <a:off x="11585550" y="2911263"/>
              <a:ext cx="61000" cy="47975"/>
            </a:xfrm>
            <a:custGeom>
              <a:avLst/>
              <a:gdLst/>
              <a:ahLst/>
              <a:cxnLst/>
              <a:rect l="l" t="t" r="r" b="b"/>
              <a:pathLst>
                <a:path w="2440" h="1919" extrusionOk="0">
                  <a:moveTo>
                    <a:pt x="0" y="0"/>
                  </a:moveTo>
                  <a:lnTo>
                    <a:pt x="976" y="1919"/>
                  </a:lnTo>
                  <a:lnTo>
                    <a:pt x="2439" y="1919"/>
                  </a:lnTo>
                  <a:lnTo>
                    <a:pt x="14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3"/>
            <p:cNvSpPr/>
            <p:nvPr/>
          </p:nvSpPr>
          <p:spPr>
            <a:xfrm>
              <a:off x="11818875" y="2860038"/>
              <a:ext cx="51250" cy="26850"/>
            </a:xfrm>
            <a:custGeom>
              <a:avLst/>
              <a:gdLst/>
              <a:ahLst/>
              <a:cxnLst/>
              <a:rect l="l" t="t" r="r" b="b"/>
              <a:pathLst>
                <a:path w="2050" h="1074" extrusionOk="0">
                  <a:moveTo>
                    <a:pt x="0" y="0"/>
                  </a:moveTo>
                  <a:lnTo>
                    <a:pt x="0" y="1073"/>
                  </a:lnTo>
                  <a:lnTo>
                    <a:pt x="2049" y="1073"/>
                  </a:lnTo>
                  <a:lnTo>
                    <a:pt x="20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3"/>
            <p:cNvSpPr/>
            <p:nvPr/>
          </p:nvSpPr>
          <p:spPr>
            <a:xfrm>
              <a:off x="11773350" y="2911263"/>
              <a:ext cx="61000" cy="47975"/>
            </a:xfrm>
            <a:custGeom>
              <a:avLst/>
              <a:gdLst/>
              <a:ahLst/>
              <a:cxnLst/>
              <a:rect l="l" t="t" r="r" b="b"/>
              <a:pathLst>
                <a:path w="2440" h="1919" extrusionOk="0">
                  <a:moveTo>
                    <a:pt x="0" y="0"/>
                  </a:moveTo>
                  <a:lnTo>
                    <a:pt x="1008" y="1919"/>
                  </a:lnTo>
                  <a:lnTo>
                    <a:pt x="2439" y="1919"/>
                  </a:lnTo>
                  <a:lnTo>
                    <a:pt x="14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 name="Google Shape;1167;p53"/>
          <p:cNvGrpSpPr/>
          <p:nvPr/>
        </p:nvGrpSpPr>
        <p:grpSpPr>
          <a:xfrm>
            <a:off x="7257139" y="527566"/>
            <a:ext cx="1053125" cy="926618"/>
            <a:chOff x="7257139" y="527566"/>
            <a:chExt cx="1053125" cy="926618"/>
          </a:xfrm>
        </p:grpSpPr>
        <p:grpSp>
          <p:nvGrpSpPr>
            <p:cNvPr id="1168" name="Google Shape;1168;p53"/>
            <p:cNvGrpSpPr/>
            <p:nvPr/>
          </p:nvGrpSpPr>
          <p:grpSpPr>
            <a:xfrm>
              <a:off x="7257139" y="527566"/>
              <a:ext cx="352462" cy="668992"/>
              <a:chOff x="-9254499" y="2652791"/>
              <a:chExt cx="352462" cy="668992"/>
            </a:xfrm>
          </p:grpSpPr>
          <p:sp>
            <p:nvSpPr>
              <p:cNvPr id="1169" name="Google Shape;1169;p53"/>
              <p:cNvSpPr/>
              <p:nvPr/>
            </p:nvSpPr>
            <p:spPr>
              <a:xfrm>
                <a:off x="-9254499" y="2652791"/>
                <a:ext cx="352462" cy="668992"/>
              </a:xfrm>
              <a:custGeom>
                <a:avLst/>
                <a:gdLst/>
                <a:ahLst/>
                <a:cxnLst/>
                <a:rect l="l" t="t" r="r" b="b"/>
                <a:pathLst>
                  <a:path w="5346" h="10147" extrusionOk="0">
                    <a:moveTo>
                      <a:pt x="284" y="0"/>
                    </a:moveTo>
                    <a:cubicBezTo>
                      <a:pt x="105" y="0"/>
                      <a:pt x="0" y="16"/>
                      <a:pt x="0" y="51"/>
                    </a:cubicBezTo>
                    <a:cubicBezTo>
                      <a:pt x="0" y="282"/>
                      <a:pt x="869" y="10147"/>
                      <a:pt x="869" y="10147"/>
                    </a:cubicBezTo>
                    <a:lnTo>
                      <a:pt x="5345" y="9344"/>
                    </a:lnTo>
                    <a:lnTo>
                      <a:pt x="4751" y="502"/>
                    </a:lnTo>
                    <a:cubicBezTo>
                      <a:pt x="4751" y="502"/>
                      <a:pt x="1308" y="0"/>
                      <a:pt x="2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3"/>
              <p:cNvSpPr/>
              <p:nvPr/>
            </p:nvSpPr>
            <p:spPr>
              <a:xfrm>
                <a:off x="-9181976" y="2763488"/>
                <a:ext cx="197988" cy="491772"/>
              </a:xfrm>
              <a:custGeom>
                <a:avLst/>
                <a:gdLst/>
                <a:ahLst/>
                <a:cxnLst/>
                <a:rect l="l" t="t" r="r" b="b"/>
                <a:pathLst>
                  <a:path w="3003" h="7459" extrusionOk="0">
                    <a:moveTo>
                      <a:pt x="0" y="0"/>
                    </a:moveTo>
                    <a:lnTo>
                      <a:pt x="1045" y="6158"/>
                    </a:lnTo>
                    <a:cubicBezTo>
                      <a:pt x="1067" y="6279"/>
                      <a:pt x="1078" y="6378"/>
                      <a:pt x="1089" y="6477"/>
                    </a:cubicBezTo>
                    <a:cubicBezTo>
                      <a:pt x="1100" y="6554"/>
                      <a:pt x="1078" y="6631"/>
                      <a:pt x="1045" y="6697"/>
                    </a:cubicBezTo>
                    <a:cubicBezTo>
                      <a:pt x="1023" y="6741"/>
                      <a:pt x="968" y="6763"/>
                      <a:pt x="880" y="6774"/>
                    </a:cubicBezTo>
                    <a:cubicBezTo>
                      <a:pt x="770" y="6785"/>
                      <a:pt x="660" y="6796"/>
                      <a:pt x="550" y="6796"/>
                    </a:cubicBezTo>
                    <a:lnTo>
                      <a:pt x="242" y="6796"/>
                    </a:lnTo>
                    <a:lnTo>
                      <a:pt x="242" y="7456"/>
                    </a:lnTo>
                    <a:lnTo>
                      <a:pt x="1100" y="7456"/>
                    </a:lnTo>
                    <a:cubicBezTo>
                      <a:pt x="1120" y="7457"/>
                      <a:pt x="1141" y="7458"/>
                      <a:pt x="1162" y="7458"/>
                    </a:cubicBezTo>
                    <a:cubicBezTo>
                      <a:pt x="1306" y="7458"/>
                      <a:pt x="1448" y="7424"/>
                      <a:pt x="1573" y="7357"/>
                    </a:cubicBezTo>
                    <a:cubicBezTo>
                      <a:pt x="1683" y="7291"/>
                      <a:pt x="1771" y="7181"/>
                      <a:pt x="1815" y="7060"/>
                    </a:cubicBezTo>
                    <a:cubicBezTo>
                      <a:pt x="1870" y="6884"/>
                      <a:pt x="1914" y="6697"/>
                      <a:pt x="1936" y="6510"/>
                    </a:cubicBezTo>
                    <a:lnTo>
                      <a:pt x="3002" y="0"/>
                    </a:lnTo>
                    <a:lnTo>
                      <a:pt x="2156" y="0"/>
                    </a:lnTo>
                    <a:lnTo>
                      <a:pt x="1738" y="3321"/>
                    </a:lnTo>
                    <a:lnTo>
                      <a:pt x="1573" y="5048"/>
                    </a:lnTo>
                    <a:lnTo>
                      <a:pt x="1496" y="5048"/>
                    </a:lnTo>
                    <a:lnTo>
                      <a:pt x="1309" y="3321"/>
                    </a:lnTo>
                    <a:lnTo>
                      <a:pt x="8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53"/>
            <p:cNvGrpSpPr/>
            <p:nvPr/>
          </p:nvGrpSpPr>
          <p:grpSpPr>
            <a:xfrm>
              <a:off x="7612694" y="558733"/>
              <a:ext cx="697569" cy="895451"/>
              <a:chOff x="-5502640" y="1552662"/>
              <a:chExt cx="740755" cy="951090"/>
            </a:xfrm>
          </p:grpSpPr>
          <p:sp>
            <p:nvSpPr>
              <p:cNvPr id="1172" name="Google Shape;1172;p53"/>
              <p:cNvSpPr/>
              <p:nvPr/>
            </p:nvSpPr>
            <p:spPr>
              <a:xfrm rot="529090">
                <a:off x="-5439813" y="1594684"/>
                <a:ext cx="615100" cy="867045"/>
              </a:xfrm>
              <a:custGeom>
                <a:avLst/>
                <a:gdLst/>
                <a:ahLst/>
                <a:cxnLst/>
                <a:rect l="l" t="t" r="r" b="b"/>
                <a:pathLst>
                  <a:path w="7435" h="10481" extrusionOk="0">
                    <a:moveTo>
                      <a:pt x="5180" y="1"/>
                    </a:moveTo>
                    <a:cubicBezTo>
                      <a:pt x="5180" y="1"/>
                      <a:pt x="88" y="1034"/>
                      <a:pt x="44" y="1210"/>
                    </a:cubicBezTo>
                    <a:cubicBezTo>
                      <a:pt x="0" y="1386"/>
                      <a:pt x="1650" y="10481"/>
                      <a:pt x="1650" y="10481"/>
                    </a:cubicBezTo>
                    <a:lnTo>
                      <a:pt x="5257" y="10393"/>
                    </a:lnTo>
                    <a:lnTo>
                      <a:pt x="7434" y="2431"/>
                    </a:lnTo>
                    <a:lnTo>
                      <a:pt x="518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3"/>
              <p:cNvSpPr/>
              <p:nvPr/>
            </p:nvSpPr>
            <p:spPr>
              <a:xfrm rot="529090">
                <a:off x="-5366188" y="1699252"/>
                <a:ext cx="441367" cy="679672"/>
              </a:xfrm>
              <a:custGeom>
                <a:avLst/>
                <a:gdLst/>
                <a:ahLst/>
                <a:cxnLst/>
                <a:rect l="l" t="t" r="r" b="b"/>
                <a:pathLst>
                  <a:path w="5335" h="8216" extrusionOk="0">
                    <a:moveTo>
                      <a:pt x="2387" y="0"/>
                    </a:moveTo>
                    <a:cubicBezTo>
                      <a:pt x="2112" y="11"/>
                      <a:pt x="1837" y="44"/>
                      <a:pt x="1563" y="121"/>
                    </a:cubicBezTo>
                    <a:cubicBezTo>
                      <a:pt x="1288" y="198"/>
                      <a:pt x="1035" y="308"/>
                      <a:pt x="793" y="473"/>
                    </a:cubicBezTo>
                    <a:cubicBezTo>
                      <a:pt x="562" y="627"/>
                      <a:pt x="375" y="825"/>
                      <a:pt x="221" y="1056"/>
                    </a:cubicBezTo>
                    <a:cubicBezTo>
                      <a:pt x="78" y="1298"/>
                      <a:pt x="1" y="1584"/>
                      <a:pt x="1" y="1870"/>
                    </a:cubicBezTo>
                    <a:cubicBezTo>
                      <a:pt x="1" y="2057"/>
                      <a:pt x="34" y="2244"/>
                      <a:pt x="89" y="2420"/>
                    </a:cubicBezTo>
                    <a:cubicBezTo>
                      <a:pt x="144" y="2552"/>
                      <a:pt x="210" y="2673"/>
                      <a:pt x="287" y="2783"/>
                    </a:cubicBezTo>
                    <a:cubicBezTo>
                      <a:pt x="342" y="2860"/>
                      <a:pt x="408" y="2937"/>
                      <a:pt x="485" y="2992"/>
                    </a:cubicBezTo>
                    <a:lnTo>
                      <a:pt x="595" y="3058"/>
                    </a:lnTo>
                    <a:cubicBezTo>
                      <a:pt x="617" y="3080"/>
                      <a:pt x="639" y="3091"/>
                      <a:pt x="672" y="3102"/>
                    </a:cubicBezTo>
                    <a:cubicBezTo>
                      <a:pt x="705" y="3113"/>
                      <a:pt x="727" y="3113"/>
                      <a:pt x="760" y="3113"/>
                    </a:cubicBezTo>
                    <a:cubicBezTo>
                      <a:pt x="826" y="3113"/>
                      <a:pt x="903" y="3091"/>
                      <a:pt x="947" y="3025"/>
                    </a:cubicBezTo>
                    <a:cubicBezTo>
                      <a:pt x="1002" y="2981"/>
                      <a:pt x="1024" y="2904"/>
                      <a:pt x="1024" y="2838"/>
                    </a:cubicBezTo>
                    <a:cubicBezTo>
                      <a:pt x="1024" y="2717"/>
                      <a:pt x="958" y="2618"/>
                      <a:pt x="848" y="2563"/>
                    </a:cubicBezTo>
                    <a:cubicBezTo>
                      <a:pt x="837" y="2552"/>
                      <a:pt x="815" y="2530"/>
                      <a:pt x="804" y="2519"/>
                    </a:cubicBezTo>
                    <a:cubicBezTo>
                      <a:pt x="760" y="2486"/>
                      <a:pt x="727" y="2453"/>
                      <a:pt x="705" y="2409"/>
                    </a:cubicBezTo>
                    <a:cubicBezTo>
                      <a:pt x="661" y="2343"/>
                      <a:pt x="628" y="2266"/>
                      <a:pt x="606" y="2189"/>
                    </a:cubicBezTo>
                    <a:cubicBezTo>
                      <a:pt x="573" y="2090"/>
                      <a:pt x="551" y="1969"/>
                      <a:pt x="562" y="1859"/>
                    </a:cubicBezTo>
                    <a:cubicBezTo>
                      <a:pt x="562" y="1705"/>
                      <a:pt x="595" y="1562"/>
                      <a:pt x="672" y="1419"/>
                    </a:cubicBezTo>
                    <a:cubicBezTo>
                      <a:pt x="738" y="1276"/>
                      <a:pt x="837" y="1144"/>
                      <a:pt x="958" y="1023"/>
                    </a:cubicBezTo>
                    <a:cubicBezTo>
                      <a:pt x="1079" y="913"/>
                      <a:pt x="1222" y="825"/>
                      <a:pt x="1365" y="748"/>
                    </a:cubicBezTo>
                    <a:cubicBezTo>
                      <a:pt x="1519" y="682"/>
                      <a:pt x="1673" y="649"/>
                      <a:pt x="1837" y="649"/>
                    </a:cubicBezTo>
                    <a:cubicBezTo>
                      <a:pt x="2068" y="649"/>
                      <a:pt x="2288" y="682"/>
                      <a:pt x="2497" y="770"/>
                    </a:cubicBezTo>
                    <a:cubicBezTo>
                      <a:pt x="2695" y="847"/>
                      <a:pt x="2871" y="968"/>
                      <a:pt x="3025" y="1111"/>
                    </a:cubicBezTo>
                    <a:cubicBezTo>
                      <a:pt x="3179" y="1276"/>
                      <a:pt x="3300" y="1452"/>
                      <a:pt x="3388" y="1650"/>
                    </a:cubicBezTo>
                    <a:cubicBezTo>
                      <a:pt x="3476" y="1870"/>
                      <a:pt x="3531" y="2112"/>
                      <a:pt x="3531" y="2354"/>
                    </a:cubicBezTo>
                    <a:cubicBezTo>
                      <a:pt x="3531" y="2596"/>
                      <a:pt x="3509" y="2849"/>
                      <a:pt x="3454" y="3102"/>
                    </a:cubicBezTo>
                    <a:cubicBezTo>
                      <a:pt x="3410" y="3288"/>
                      <a:pt x="3344" y="3464"/>
                      <a:pt x="3256" y="3640"/>
                    </a:cubicBezTo>
                    <a:cubicBezTo>
                      <a:pt x="3168" y="3783"/>
                      <a:pt x="3080" y="3915"/>
                      <a:pt x="2959" y="4036"/>
                    </a:cubicBezTo>
                    <a:cubicBezTo>
                      <a:pt x="2860" y="4146"/>
                      <a:pt x="2739" y="4267"/>
                      <a:pt x="2629" y="4377"/>
                    </a:cubicBezTo>
                    <a:cubicBezTo>
                      <a:pt x="2519" y="4465"/>
                      <a:pt x="2420" y="4575"/>
                      <a:pt x="2321" y="4685"/>
                    </a:cubicBezTo>
                    <a:cubicBezTo>
                      <a:pt x="2233" y="4795"/>
                      <a:pt x="2145" y="4916"/>
                      <a:pt x="2079" y="5037"/>
                    </a:cubicBezTo>
                    <a:cubicBezTo>
                      <a:pt x="2002" y="5169"/>
                      <a:pt x="1947" y="5301"/>
                      <a:pt x="1903" y="5444"/>
                    </a:cubicBezTo>
                    <a:cubicBezTo>
                      <a:pt x="1859" y="5587"/>
                      <a:pt x="1848" y="5741"/>
                      <a:pt x="1848" y="5895"/>
                    </a:cubicBezTo>
                    <a:lnTo>
                      <a:pt x="1848" y="6016"/>
                    </a:lnTo>
                    <a:cubicBezTo>
                      <a:pt x="1848" y="6038"/>
                      <a:pt x="1848" y="6060"/>
                      <a:pt x="1848" y="6082"/>
                    </a:cubicBezTo>
                    <a:cubicBezTo>
                      <a:pt x="1848" y="6148"/>
                      <a:pt x="1881" y="6214"/>
                      <a:pt x="1936" y="6258"/>
                    </a:cubicBezTo>
                    <a:cubicBezTo>
                      <a:pt x="2002" y="6302"/>
                      <a:pt x="2068" y="6335"/>
                      <a:pt x="2145" y="6335"/>
                    </a:cubicBezTo>
                    <a:cubicBezTo>
                      <a:pt x="2222" y="6324"/>
                      <a:pt x="2277" y="6291"/>
                      <a:pt x="2332" y="6236"/>
                    </a:cubicBezTo>
                    <a:cubicBezTo>
                      <a:pt x="2376" y="6181"/>
                      <a:pt x="2398" y="6115"/>
                      <a:pt x="2398" y="6049"/>
                    </a:cubicBezTo>
                    <a:lnTo>
                      <a:pt x="2398" y="5906"/>
                    </a:lnTo>
                    <a:cubicBezTo>
                      <a:pt x="2398" y="5774"/>
                      <a:pt x="2409" y="5653"/>
                      <a:pt x="2442" y="5532"/>
                    </a:cubicBezTo>
                    <a:cubicBezTo>
                      <a:pt x="2464" y="5444"/>
                      <a:pt x="2519" y="5356"/>
                      <a:pt x="2585" y="5279"/>
                    </a:cubicBezTo>
                    <a:cubicBezTo>
                      <a:pt x="2651" y="5202"/>
                      <a:pt x="2739" y="5136"/>
                      <a:pt x="2827" y="5092"/>
                    </a:cubicBezTo>
                    <a:cubicBezTo>
                      <a:pt x="2937" y="5026"/>
                      <a:pt x="3069" y="4949"/>
                      <a:pt x="3212" y="4883"/>
                    </a:cubicBezTo>
                    <a:cubicBezTo>
                      <a:pt x="3344" y="4817"/>
                      <a:pt x="3498" y="4740"/>
                      <a:pt x="3663" y="4652"/>
                    </a:cubicBezTo>
                    <a:cubicBezTo>
                      <a:pt x="3817" y="4575"/>
                      <a:pt x="3982" y="4476"/>
                      <a:pt x="4136" y="4377"/>
                    </a:cubicBezTo>
                    <a:cubicBezTo>
                      <a:pt x="4290" y="4267"/>
                      <a:pt x="4444" y="4146"/>
                      <a:pt x="4587" y="4014"/>
                    </a:cubicBezTo>
                    <a:cubicBezTo>
                      <a:pt x="4730" y="3882"/>
                      <a:pt x="4862" y="3728"/>
                      <a:pt x="4961" y="3563"/>
                    </a:cubicBezTo>
                    <a:cubicBezTo>
                      <a:pt x="5082" y="3387"/>
                      <a:pt x="5170" y="3190"/>
                      <a:pt x="5225" y="2992"/>
                    </a:cubicBezTo>
                    <a:cubicBezTo>
                      <a:pt x="5302" y="2761"/>
                      <a:pt x="5335" y="2519"/>
                      <a:pt x="5324" y="2288"/>
                    </a:cubicBezTo>
                    <a:cubicBezTo>
                      <a:pt x="5335" y="1969"/>
                      <a:pt x="5258" y="1650"/>
                      <a:pt x="5115" y="1364"/>
                    </a:cubicBezTo>
                    <a:cubicBezTo>
                      <a:pt x="4972" y="1078"/>
                      <a:pt x="4763" y="836"/>
                      <a:pt x="4510" y="638"/>
                    </a:cubicBezTo>
                    <a:cubicBezTo>
                      <a:pt x="4224" y="429"/>
                      <a:pt x="3916" y="275"/>
                      <a:pt x="3575" y="176"/>
                    </a:cubicBezTo>
                    <a:cubicBezTo>
                      <a:pt x="3190" y="55"/>
                      <a:pt x="2794" y="0"/>
                      <a:pt x="2387" y="0"/>
                    </a:cubicBezTo>
                    <a:close/>
                    <a:moveTo>
                      <a:pt x="2244" y="6588"/>
                    </a:moveTo>
                    <a:cubicBezTo>
                      <a:pt x="2137" y="6588"/>
                      <a:pt x="2030" y="6610"/>
                      <a:pt x="1925" y="6654"/>
                    </a:cubicBezTo>
                    <a:cubicBezTo>
                      <a:pt x="1826" y="6698"/>
                      <a:pt x="1738" y="6753"/>
                      <a:pt x="1673" y="6830"/>
                    </a:cubicBezTo>
                    <a:cubicBezTo>
                      <a:pt x="1596" y="6896"/>
                      <a:pt x="1530" y="6984"/>
                      <a:pt x="1497" y="7082"/>
                    </a:cubicBezTo>
                    <a:cubicBezTo>
                      <a:pt x="1453" y="7181"/>
                      <a:pt x="1431" y="7291"/>
                      <a:pt x="1431" y="7401"/>
                    </a:cubicBezTo>
                    <a:cubicBezTo>
                      <a:pt x="1431" y="7500"/>
                      <a:pt x="1453" y="7610"/>
                      <a:pt x="1497" y="7720"/>
                    </a:cubicBezTo>
                    <a:cubicBezTo>
                      <a:pt x="1574" y="7907"/>
                      <a:pt x="1727" y="8072"/>
                      <a:pt x="1925" y="8149"/>
                    </a:cubicBezTo>
                    <a:cubicBezTo>
                      <a:pt x="2030" y="8193"/>
                      <a:pt x="2137" y="8215"/>
                      <a:pt x="2244" y="8215"/>
                    </a:cubicBezTo>
                    <a:cubicBezTo>
                      <a:pt x="2352" y="8215"/>
                      <a:pt x="2459" y="8193"/>
                      <a:pt x="2563" y="8149"/>
                    </a:cubicBezTo>
                    <a:cubicBezTo>
                      <a:pt x="2651" y="8116"/>
                      <a:pt x="2750" y="8050"/>
                      <a:pt x="2816" y="7973"/>
                    </a:cubicBezTo>
                    <a:cubicBezTo>
                      <a:pt x="2893" y="7896"/>
                      <a:pt x="2959" y="7808"/>
                      <a:pt x="3003" y="7720"/>
                    </a:cubicBezTo>
                    <a:cubicBezTo>
                      <a:pt x="3047" y="7610"/>
                      <a:pt x="3069" y="7500"/>
                      <a:pt x="3069" y="7401"/>
                    </a:cubicBezTo>
                    <a:cubicBezTo>
                      <a:pt x="3069" y="7291"/>
                      <a:pt x="3047" y="7181"/>
                      <a:pt x="3003" y="7082"/>
                    </a:cubicBezTo>
                    <a:cubicBezTo>
                      <a:pt x="2959" y="6984"/>
                      <a:pt x="2893" y="6896"/>
                      <a:pt x="2816" y="6830"/>
                    </a:cubicBezTo>
                    <a:cubicBezTo>
                      <a:pt x="2739" y="6753"/>
                      <a:pt x="2651" y="6698"/>
                      <a:pt x="2563" y="6654"/>
                    </a:cubicBezTo>
                    <a:cubicBezTo>
                      <a:pt x="2459" y="6610"/>
                      <a:pt x="2352" y="6588"/>
                      <a:pt x="2244" y="658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4" name="Google Shape;1174;p53"/>
          <p:cNvGrpSpPr/>
          <p:nvPr/>
        </p:nvGrpSpPr>
        <p:grpSpPr>
          <a:xfrm>
            <a:off x="-1535781" y="2430769"/>
            <a:ext cx="10001193" cy="2844818"/>
            <a:chOff x="-1535781" y="2430769"/>
            <a:chExt cx="10001193" cy="2844818"/>
          </a:xfrm>
        </p:grpSpPr>
        <p:cxnSp>
          <p:nvCxnSpPr>
            <p:cNvPr id="1175" name="Google Shape;1175;p53"/>
            <p:cNvCxnSpPr>
              <a:endCxn id="1176" idx="1"/>
            </p:cNvCxnSpPr>
            <p:nvPr/>
          </p:nvCxnSpPr>
          <p:spPr>
            <a:xfrm>
              <a:off x="-1535781" y="2430769"/>
              <a:ext cx="2169300" cy="1939500"/>
            </a:xfrm>
            <a:prstGeom prst="straightConnector1">
              <a:avLst/>
            </a:prstGeom>
            <a:noFill/>
            <a:ln w="38100" cap="flat" cmpd="sng">
              <a:solidFill>
                <a:schemeClr val="dk1"/>
              </a:solidFill>
              <a:prstDash val="solid"/>
              <a:round/>
              <a:headEnd type="none" w="med" len="med"/>
              <a:tailEnd type="none" w="med" len="med"/>
            </a:ln>
          </p:spPr>
        </p:cxnSp>
        <p:cxnSp>
          <p:nvCxnSpPr>
            <p:cNvPr id="1177" name="Google Shape;1177;p53"/>
            <p:cNvCxnSpPr>
              <a:endCxn id="1178" idx="2"/>
            </p:cNvCxnSpPr>
            <p:nvPr/>
          </p:nvCxnSpPr>
          <p:spPr>
            <a:xfrm rot="10800000" flipH="1">
              <a:off x="742513" y="4401988"/>
              <a:ext cx="3886500" cy="29100"/>
            </a:xfrm>
            <a:prstGeom prst="straightConnector1">
              <a:avLst/>
            </a:prstGeom>
            <a:noFill/>
            <a:ln w="38100" cap="flat" cmpd="sng">
              <a:solidFill>
                <a:schemeClr val="dk1"/>
              </a:solidFill>
              <a:prstDash val="solid"/>
              <a:round/>
              <a:headEnd type="none" w="med" len="med"/>
              <a:tailEnd type="none" w="med" len="med"/>
            </a:ln>
          </p:spPr>
        </p:cxnSp>
        <p:cxnSp>
          <p:nvCxnSpPr>
            <p:cNvPr id="1179" name="Google Shape;1179;p53"/>
            <p:cNvCxnSpPr>
              <a:stCxn id="1178" idx="6"/>
            </p:cNvCxnSpPr>
            <p:nvPr/>
          </p:nvCxnSpPr>
          <p:spPr>
            <a:xfrm>
              <a:off x="4884613" y="4401988"/>
              <a:ext cx="3580800" cy="873600"/>
            </a:xfrm>
            <a:prstGeom prst="straightConnector1">
              <a:avLst/>
            </a:prstGeom>
            <a:noFill/>
            <a:ln w="38100" cap="flat" cmpd="sng">
              <a:solidFill>
                <a:schemeClr val="dk1"/>
              </a:solidFill>
              <a:prstDash val="solid"/>
              <a:round/>
              <a:headEnd type="none" w="med" len="med"/>
              <a:tailEnd type="none" w="med" len="med"/>
            </a:ln>
          </p:spPr>
        </p:cxnSp>
        <p:sp>
          <p:nvSpPr>
            <p:cNvPr id="1176" name="Google Shape;1176;p53"/>
            <p:cNvSpPr/>
            <p:nvPr/>
          </p:nvSpPr>
          <p:spPr>
            <a:xfrm>
              <a:off x="596088" y="4332838"/>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3"/>
            <p:cNvSpPr/>
            <p:nvPr/>
          </p:nvSpPr>
          <p:spPr>
            <a:xfrm>
              <a:off x="4629013" y="4274188"/>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58"/>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302" name="Google Shape;1302;p58"/>
          <p:cNvSpPr txBox="1">
            <a:spLocks noGrp="1"/>
          </p:cNvSpPr>
          <p:nvPr>
            <p:ph type="subTitle" idx="1"/>
          </p:nvPr>
        </p:nvSpPr>
        <p:spPr>
          <a:xfrm>
            <a:off x="713224" y="1534224"/>
            <a:ext cx="6986667" cy="114398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Based on the accuracy rate of 78.35181678838698, it can be concluded that the "crime hotspot detection" AI project has achieved a relatively high level of accuracy in identifying potential crime hotspots. Still, more work may be needed before it can be used effectively in the actual world.</a:t>
            </a:r>
            <a:endParaRPr dirty="0"/>
          </a:p>
        </p:txBody>
      </p:sp>
      <p:cxnSp>
        <p:nvCxnSpPr>
          <p:cNvPr id="1314" name="Google Shape;1314;p58"/>
          <p:cNvCxnSpPr/>
          <p:nvPr/>
        </p:nvCxnSpPr>
        <p:spPr>
          <a:xfrm>
            <a:off x="809925" y="1132500"/>
            <a:ext cx="1870200" cy="0"/>
          </a:xfrm>
          <a:prstGeom prst="straightConnector1">
            <a:avLst/>
          </a:prstGeom>
          <a:noFill/>
          <a:ln w="38100" cap="flat" cmpd="sng">
            <a:solidFill>
              <a:schemeClr val="dk1"/>
            </a:solidFill>
            <a:prstDash val="solid"/>
            <a:round/>
            <a:headEnd type="none" w="med" len="med"/>
            <a:tailEnd type="none" w="med" len="med"/>
          </a:ln>
        </p:spPr>
      </p:cxnSp>
      <p:grpSp>
        <p:nvGrpSpPr>
          <p:cNvPr id="1315" name="Google Shape;1315;p58"/>
          <p:cNvGrpSpPr/>
          <p:nvPr/>
        </p:nvGrpSpPr>
        <p:grpSpPr>
          <a:xfrm>
            <a:off x="7251555" y="583832"/>
            <a:ext cx="1064287" cy="950392"/>
            <a:chOff x="7251555" y="583832"/>
            <a:chExt cx="1064287" cy="950392"/>
          </a:xfrm>
        </p:grpSpPr>
        <p:grpSp>
          <p:nvGrpSpPr>
            <p:cNvPr id="1316" name="Google Shape;1316;p58"/>
            <p:cNvGrpSpPr/>
            <p:nvPr/>
          </p:nvGrpSpPr>
          <p:grpSpPr>
            <a:xfrm>
              <a:off x="7251555" y="583832"/>
              <a:ext cx="560634" cy="563753"/>
              <a:chOff x="-7868947" y="-610243"/>
              <a:chExt cx="521374" cy="524275"/>
            </a:xfrm>
          </p:grpSpPr>
          <p:sp>
            <p:nvSpPr>
              <p:cNvPr id="1317" name="Google Shape;1317;p58"/>
              <p:cNvSpPr/>
              <p:nvPr/>
            </p:nvSpPr>
            <p:spPr>
              <a:xfrm>
                <a:off x="-7868947" y="-610243"/>
                <a:ext cx="521374" cy="524275"/>
              </a:xfrm>
              <a:custGeom>
                <a:avLst/>
                <a:gdLst/>
                <a:ahLst/>
                <a:cxnLst/>
                <a:rect l="l" t="t" r="r" b="b"/>
                <a:pathLst>
                  <a:path w="7908" h="7952" extrusionOk="0">
                    <a:moveTo>
                      <a:pt x="550" y="1"/>
                    </a:moveTo>
                    <a:lnTo>
                      <a:pt x="0" y="6874"/>
                    </a:lnTo>
                    <a:lnTo>
                      <a:pt x="6907" y="7952"/>
                    </a:lnTo>
                    <a:cubicBezTo>
                      <a:pt x="6907" y="7952"/>
                      <a:pt x="7907" y="375"/>
                      <a:pt x="7720" y="353"/>
                    </a:cubicBezTo>
                    <a:cubicBezTo>
                      <a:pt x="7523" y="320"/>
                      <a:pt x="550" y="1"/>
                      <a:pt x="5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8"/>
              <p:cNvSpPr/>
              <p:nvPr/>
            </p:nvSpPr>
            <p:spPr>
              <a:xfrm>
                <a:off x="-7812379" y="-522292"/>
                <a:ext cx="360373" cy="355890"/>
              </a:xfrm>
              <a:custGeom>
                <a:avLst/>
                <a:gdLst/>
                <a:ahLst/>
                <a:cxnLst/>
                <a:rect l="l" t="t" r="r" b="b"/>
                <a:pathLst>
                  <a:path w="5466" h="5398" extrusionOk="0">
                    <a:moveTo>
                      <a:pt x="2564" y="0"/>
                    </a:moveTo>
                    <a:cubicBezTo>
                      <a:pt x="2347" y="0"/>
                      <a:pt x="2130" y="28"/>
                      <a:pt x="1925" y="86"/>
                    </a:cubicBezTo>
                    <a:cubicBezTo>
                      <a:pt x="1595" y="163"/>
                      <a:pt x="1298" y="328"/>
                      <a:pt x="1045" y="536"/>
                    </a:cubicBezTo>
                    <a:cubicBezTo>
                      <a:pt x="781" y="767"/>
                      <a:pt x="572" y="1042"/>
                      <a:pt x="418" y="1350"/>
                    </a:cubicBezTo>
                    <a:cubicBezTo>
                      <a:pt x="242" y="1691"/>
                      <a:pt x="132" y="2054"/>
                      <a:pt x="66" y="2439"/>
                    </a:cubicBezTo>
                    <a:cubicBezTo>
                      <a:pt x="0" y="2780"/>
                      <a:pt x="11" y="3143"/>
                      <a:pt x="88" y="3484"/>
                    </a:cubicBezTo>
                    <a:cubicBezTo>
                      <a:pt x="220" y="4122"/>
                      <a:pt x="616" y="4682"/>
                      <a:pt x="1188" y="5012"/>
                    </a:cubicBezTo>
                    <a:cubicBezTo>
                      <a:pt x="1485" y="5188"/>
                      <a:pt x="1815" y="5309"/>
                      <a:pt x="2167" y="5364"/>
                    </a:cubicBezTo>
                    <a:cubicBezTo>
                      <a:pt x="2302" y="5386"/>
                      <a:pt x="2439" y="5397"/>
                      <a:pt x="2576" y="5397"/>
                    </a:cubicBezTo>
                    <a:cubicBezTo>
                      <a:pt x="2849" y="5397"/>
                      <a:pt x="3120" y="5353"/>
                      <a:pt x="3376" y="5265"/>
                    </a:cubicBezTo>
                    <a:cubicBezTo>
                      <a:pt x="3541" y="5199"/>
                      <a:pt x="3706" y="5122"/>
                      <a:pt x="3849" y="5023"/>
                    </a:cubicBezTo>
                    <a:cubicBezTo>
                      <a:pt x="3981" y="4935"/>
                      <a:pt x="4113" y="4825"/>
                      <a:pt x="4223" y="4715"/>
                    </a:cubicBezTo>
                    <a:cubicBezTo>
                      <a:pt x="4322" y="4616"/>
                      <a:pt x="4421" y="4495"/>
                      <a:pt x="4498" y="4374"/>
                    </a:cubicBezTo>
                    <a:cubicBezTo>
                      <a:pt x="4564" y="4275"/>
                      <a:pt x="4619" y="4166"/>
                      <a:pt x="4674" y="4056"/>
                    </a:cubicBezTo>
                    <a:cubicBezTo>
                      <a:pt x="4685" y="4045"/>
                      <a:pt x="4685" y="4023"/>
                      <a:pt x="4685" y="4012"/>
                    </a:cubicBezTo>
                    <a:cubicBezTo>
                      <a:pt x="4696" y="3946"/>
                      <a:pt x="4685" y="3880"/>
                      <a:pt x="4641" y="3825"/>
                    </a:cubicBezTo>
                    <a:cubicBezTo>
                      <a:pt x="4608" y="3770"/>
                      <a:pt x="4542" y="3726"/>
                      <a:pt x="4476" y="3715"/>
                    </a:cubicBezTo>
                    <a:cubicBezTo>
                      <a:pt x="4462" y="3712"/>
                      <a:pt x="4449" y="3711"/>
                      <a:pt x="4435" y="3711"/>
                    </a:cubicBezTo>
                    <a:cubicBezTo>
                      <a:pt x="4394" y="3711"/>
                      <a:pt x="4352" y="3723"/>
                      <a:pt x="4311" y="3748"/>
                    </a:cubicBezTo>
                    <a:cubicBezTo>
                      <a:pt x="4267" y="3781"/>
                      <a:pt x="4223" y="3825"/>
                      <a:pt x="4201" y="3891"/>
                    </a:cubicBezTo>
                    <a:cubicBezTo>
                      <a:pt x="4135" y="4023"/>
                      <a:pt x="4058" y="4144"/>
                      <a:pt x="3970" y="4264"/>
                    </a:cubicBezTo>
                    <a:cubicBezTo>
                      <a:pt x="3860" y="4385"/>
                      <a:pt x="3750" y="4495"/>
                      <a:pt x="3618" y="4594"/>
                    </a:cubicBezTo>
                    <a:cubicBezTo>
                      <a:pt x="3486" y="4693"/>
                      <a:pt x="3343" y="4770"/>
                      <a:pt x="3189" y="4814"/>
                    </a:cubicBezTo>
                    <a:cubicBezTo>
                      <a:pt x="3087" y="4844"/>
                      <a:pt x="2979" y="4863"/>
                      <a:pt x="2870" y="4863"/>
                    </a:cubicBezTo>
                    <a:cubicBezTo>
                      <a:pt x="2816" y="4863"/>
                      <a:pt x="2761" y="4858"/>
                      <a:pt x="2706" y="4847"/>
                    </a:cubicBezTo>
                    <a:cubicBezTo>
                      <a:pt x="2508" y="4814"/>
                      <a:pt x="2321" y="4726"/>
                      <a:pt x="2178" y="4583"/>
                    </a:cubicBezTo>
                    <a:cubicBezTo>
                      <a:pt x="2035" y="4451"/>
                      <a:pt x="1925" y="4275"/>
                      <a:pt x="1859" y="4089"/>
                    </a:cubicBezTo>
                    <a:cubicBezTo>
                      <a:pt x="1782" y="3891"/>
                      <a:pt x="1738" y="3671"/>
                      <a:pt x="1727" y="3462"/>
                    </a:cubicBezTo>
                    <a:cubicBezTo>
                      <a:pt x="1716" y="3231"/>
                      <a:pt x="1727" y="3000"/>
                      <a:pt x="1760" y="2780"/>
                    </a:cubicBezTo>
                    <a:cubicBezTo>
                      <a:pt x="1782" y="2648"/>
                      <a:pt x="1815" y="2505"/>
                      <a:pt x="1859" y="2351"/>
                    </a:cubicBezTo>
                    <a:cubicBezTo>
                      <a:pt x="1914" y="2186"/>
                      <a:pt x="1969" y="2021"/>
                      <a:pt x="2035" y="1867"/>
                    </a:cubicBezTo>
                    <a:cubicBezTo>
                      <a:pt x="2101" y="1713"/>
                      <a:pt x="2189" y="1559"/>
                      <a:pt x="2277" y="1416"/>
                    </a:cubicBezTo>
                    <a:cubicBezTo>
                      <a:pt x="2365" y="1273"/>
                      <a:pt x="2464" y="1141"/>
                      <a:pt x="2596" y="1031"/>
                    </a:cubicBezTo>
                    <a:cubicBezTo>
                      <a:pt x="2717" y="932"/>
                      <a:pt x="2849" y="844"/>
                      <a:pt x="3002" y="800"/>
                    </a:cubicBezTo>
                    <a:cubicBezTo>
                      <a:pt x="3099" y="766"/>
                      <a:pt x="3204" y="749"/>
                      <a:pt x="3309" y="749"/>
                    </a:cubicBezTo>
                    <a:cubicBezTo>
                      <a:pt x="3372" y="749"/>
                      <a:pt x="3435" y="755"/>
                      <a:pt x="3497" y="767"/>
                    </a:cubicBezTo>
                    <a:cubicBezTo>
                      <a:pt x="3640" y="789"/>
                      <a:pt x="3772" y="855"/>
                      <a:pt x="3882" y="954"/>
                    </a:cubicBezTo>
                    <a:cubicBezTo>
                      <a:pt x="3992" y="1053"/>
                      <a:pt x="4091" y="1174"/>
                      <a:pt x="4168" y="1317"/>
                    </a:cubicBezTo>
                    <a:cubicBezTo>
                      <a:pt x="4245" y="1449"/>
                      <a:pt x="4300" y="1603"/>
                      <a:pt x="4322" y="1757"/>
                    </a:cubicBezTo>
                    <a:cubicBezTo>
                      <a:pt x="4355" y="1911"/>
                      <a:pt x="4366" y="2054"/>
                      <a:pt x="4344" y="2208"/>
                    </a:cubicBezTo>
                    <a:cubicBezTo>
                      <a:pt x="4333" y="2274"/>
                      <a:pt x="4355" y="2340"/>
                      <a:pt x="4388" y="2384"/>
                    </a:cubicBezTo>
                    <a:cubicBezTo>
                      <a:pt x="4432" y="2439"/>
                      <a:pt x="4487" y="2472"/>
                      <a:pt x="4542" y="2483"/>
                    </a:cubicBezTo>
                    <a:cubicBezTo>
                      <a:pt x="4557" y="2485"/>
                      <a:pt x="4572" y="2487"/>
                      <a:pt x="4587" y="2487"/>
                    </a:cubicBezTo>
                    <a:cubicBezTo>
                      <a:pt x="4701" y="2487"/>
                      <a:pt x="4800" y="2414"/>
                      <a:pt x="4839" y="2307"/>
                    </a:cubicBezTo>
                    <a:lnTo>
                      <a:pt x="5455" y="416"/>
                    </a:lnTo>
                    <a:lnTo>
                      <a:pt x="5455" y="383"/>
                    </a:lnTo>
                    <a:cubicBezTo>
                      <a:pt x="5466" y="317"/>
                      <a:pt x="5455" y="262"/>
                      <a:pt x="5422" y="207"/>
                    </a:cubicBezTo>
                    <a:cubicBezTo>
                      <a:pt x="5378" y="141"/>
                      <a:pt x="5312" y="108"/>
                      <a:pt x="5246" y="97"/>
                    </a:cubicBezTo>
                    <a:cubicBezTo>
                      <a:pt x="5231" y="94"/>
                      <a:pt x="5216" y="92"/>
                      <a:pt x="5200" y="92"/>
                    </a:cubicBezTo>
                    <a:cubicBezTo>
                      <a:pt x="5157" y="92"/>
                      <a:pt x="5113" y="102"/>
                      <a:pt x="5081" y="119"/>
                    </a:cubicBezTo>
                    <a:cubicBezTo>
                      <a:pt x="5026" y="152"/>
                      <a:pt x="4982" y="207"/>
                      <a:pt x="4971" y="262"/>
                    </a:cubicBezTo>
                    <a:lnTo>
                      <a:pt x="4652" y="1207"/>
                    </a:lnTo>
                    <a:cubicBezTo>
                      <a:pt x="4509" y="888"/>
                      <a:pt x="4278" y="624"/>
                      <a:pt x="3992" y="427"/>
                    </a:cubicBezTo>
                    <a:cubicBezTo>
                      <a:pt x="3706" y="229"/>
                      <a:pt x="3365" y="97"/>
                      <a:pt x="3024" y="42"/>
                    </a:cubicBezTo>
                    <a:cubicBezTo>
                      <a:pt x="2873" y="14"/>
                      <a:pt x="2719" y="0"/>
                      <a:pt x="25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 name="Google Shape;1319;p58"/>
            <p:cNvGrpSpPr/>
            <p:nvPr/>
          </p:nvGrpSpPr>
          <p:grpSpPr>
            <a:xfrm>
              <a:off x="7864315" y="783593"/>
              <a:ext cx="451527" cy="750631"/>
              <a:chOff x="-5486799" y="-697139"/>
              <a:chExt cx="419908" cy="698067"/>
            </a:xfrm>
          </p:grpSpPr>
          <p:sp>
            <p:nvSpPr>
              <p:cNvPr id="1320" name="Google Shape;1320;p58"/>
              <p:cNvSpPr/>
              <p:nvPr/>
            </p:nvSpPr>
            <p:spPr>
              <a:xfrm>
                <a:off x="-5486799" y="-697139"/>
                <a:ext cx="419908" cy="698067"/>
              </a:xfrm>
              <a:custGeom>
                <a:avLst/>
                <a:gdLst/>
                <a:ahLst/>
                <a:cxnLst/>
                <a:rect l="l" t="t" r="r" b="b"/>
                <a:pathLst>
                  <a:path w="6369" h="10588" extrusionOk="0">
                    <a:moveTo>
                      <a:pt x="4102" y="0"/>
                    </a:moveTo>
                    <a:cubicBezTo>
                      <a:pt x="4088" y="0"/>
                      <a:pt x="4078" y="3"/>
                      <a:pt x="4070" y="8"/>
                    </a:cubicBezTo>
                    <a:cubicBezTo>
                      <a:pt x="3872" y="140"/>
                      <a:pt x="1" y="932"/>
                      <a:pt x="1" y="932"/>
                    </a:cubicBezTo>
                    <a:lnTo>
                      <a:pt x="584" y="10587"/>
                    </a:lnTo>
                    <a:lnTo>
                      <a:pt x="5378" y="9938"/>
                    </a:lnTo>
                    <a:lnTo>
                      <a:pt x="6368" y="1460"/>
                    </a:lnTo>
                    <a:cubicBezTo>
                      <a:pt x="6368" y="1460"/>
                      <a:pt x="4432" y="0"/>
                      <a:pt x="41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8"/>
              <p:cNvSpPr/>
              <p:nvPr/>
            </p:nvSpPr>
            <p:spPr>
              <a:xfrm>
                <a:off x="-5422979" y="-577014"/>
                <a:ext cx="305256" cy="497442"/>
              </a:xfrm>
              <a:custGeom>
                <a:avLst/>
                <a:gdLst/>
                <a:ahLst/>
                <a:cxnLst/>
                <a:rect l="l" t="t" r="r" b="b"/>
                <a:pathLst>
                  <a:path w="4630" h="7545" extrusionOk="0">
                    <a:moveTo>
                      <a:pt x="1760" y="528"/>
                    </a:moveTo>
                    <a:cubicBezTo>
                      <a:pt x="1925" y="539"/>
                      <a:pt x="2090" y="594"/>
                      <a:pt x="2233" y="693"/>
                    </a:cubicBezTo>
                    <a:cubicBezTo>
                      <a:pt x="2376" y="770"/>
                      <a:pt x="2508" y="891"/>
                      <a:pt x="2596" y="1034"/>
                    </a:cubicBezTo>
                    <a:cubicBezTo>
                      <a:pt x="2596" y="1089"/>
                      <a:pt x="2585" y="1254"/>
                      <a:pt x="2574" y="1507"/>
                    </a:cubicBezTo>
                    <a:cubicBezTo>
                      <a:pt x="2398" y="2035"/>
                      <a:pt x="2178" y="2552"/>
                      <a:pt x="1925" y="3058"/>
                    </a:cubicBezTo>
                    <a:cubicBezTo>
                      <a:pt x="1749" y="3355"/>
                      <a:pt x="1573" y="3509"/>
                      <a:pt x="1397" y="3509"/>
                    </a:cubicBezTo>
                    <a:cubicBezTo>
                      <a:pt x="1210" y="3509"/>
                      <a:pt x="1056" y="3377"/>
                      <a:pt x="935" y="3113"/>
                    </a:cubicBezTo>
                    <a:cubicBezTo>
                      <a:pt x="803" y="2794"/>
                      <a:pt x="737" y="2453"/>
                      <a:pt x="759" y="2101"/>
                    </a:cubicBezTo>
                    <a:cubicBezTo>
                      <a:pt x="748" y="1705"/>
                      <a:pt x="869" y="1320"/>
                      <a:pt x="1100" y="1001"/>
                    </a:cubicBezTo>
                    <a:cubicBezTo>
                      <a:pt x="1331" y="682"/>
                      <a:pt x="1551" y="528"/>
                      <a:pt x="1760" y="528"/>
                    </a:cubicBezTo>
                    <a:close/>
                    <a:moveTo>
                      <a:pt x="2431" y="4136"/>
                    </a:moveTo>
                    <a:lnTo>
                      <a:pt x="2376" y="5213"/>
                    </a:lnTo>
                    <a:cubicBezTo>
                      <a:pt x="2332" y="5994"/>
                      <a:pt x="2266" y="6522"/>
                      <a:pt x="2167" y="6775"/>
                    </a:cubicBezTo>
                    <a:cubicBezTo>
                      <a:pt x="2079" y="7039"/>
                      <a:pt x="1914" y="7160"/>
                      <a:pt x="1672" y="7160"/>
                    </a:cubicBezTo>
                    <a:cubicBezTo>
                      <a:pt x="1518" y="7160"/>
                      <a:pt x="1375" y="7061"/>
                      <a:pt x="1309" y="6918"/>
                    </a:cubicBezTo>
                    <a:cubicBezTo>
                      <a:pt x="1210" y="6731"/>
                      <a:pt x="1166" y="6522"/>
                      <a:pt x="1177" y="6302"/>
                    </a:cubicBezTo>
                    <a:cubicBezTo>
                      <a:pt x="1177" y="5763"/>
                      <a:pt x="1595" y="5037"/>
                      <a:pt x="2431" y="4136"/>
                    </a:cubicBezTo>
                    <a:close/>
                    <a:moveTo>
                      <a:pt x="3399" y="1"/>
                    </a:moveTo>
                    <a:cubicBezTo>
                      <a:pt x="3289" y="1"/>
                      <a:pt x="3146" y="78"/>
                      <a:pt x="2948" y="243"/>
                    </a:cubicBezTo>
                    <a:cubicBezTo>
                      <a:pt x="2816" y="331"/>
                      <a:pt x="2706" y="452"/>
                      <a:pt x="2629" y="583"/>
                    </a:cubicBezTo>
                    <a:cubicBezTo>
                      <a:pt x="2508" y="452"/>
                      <a:pt x="2376" y="342"/>
                      <a:pt x="2222" y="254"/>
                    </a:cubicBezTo>
                    <a:cubicBezTo>
                      <a:pt x="2101" y="166"/>
                      <a:pt x="1969" y="122"/>
                      <a:pt x="1826" y="111"/>
                    </a:cubicBezTo>
                    <a:cubicBezTo>
                      <a:pt x="1815" y="110"/>
                      <a:pt x="1805" y="110"/>
                      <a:pt x="1794" y="110"/>
                    </a:cubicBezTo>
                    <a:cubicBezTo>
                      <a:pt x="1278" y="110"/>
                      <a:pt x="797" y="372"/>
                      <a:pt x="506" y="803"/>
                    </a:cubicBezTo>
                    <a:cubicBezTo>
                      <a:pt x="176" y="1254"/>
                      <a:pt x="0" y="1804"/>
                      <a:pt x="11" y="2376"/>
                    </a:cubicBezTo>
                    <a:cubicBezTo>
                      <a:pt x="11" y="2970"/>
                      <a:pt x="110" y="3399"/>
                      <a:pt x="330" y="3674"/>
                    </a:cubicBezTo>
                    <a:cubicBezTo>
                      <a:pt x="517" y="3927"/>
                      <a:pt x="814" y="4081"/>
                      <a:pt x="1133" y="4081"/>
                    </a:cubicBezTo>
                    <a:cubicBezTo>
                      <a:pt x="1143" y="4081"/>
                      <a:pt x="1154" y="4081"/>
                      <a:pt x="1164" y="4081"/>
                    </a:cubicBezTo>
                    <a:cubicBezTo>
                      <a:pt x="1460" y="4081"/>
                      <a:pt x="1733" y="3929"/>
                      <a:pt x="1892" y="3674"/>
                    </a:cubicBezTo>
                    <a:cubicBezTo>
                      <a:pt x="2156" y="3256"/>
                      <a:pt x="2365" y="2816"/>
                      <a:pt x="2530" y="2354"/>
                    </a:cubicBezTo>
                    <a:lnTo>
                      <a:pt x="2530" y="2354"/>
                    </a:lnTo>
                    <a:lnTo>
                      <a:pt x="2464" y="3619"/>
                    </a:lnTo>
                    <a:cubicBezTo>
                      <a:pt x="1914" y="4180"/>
                      <a:pt x="1397" y="4773"/>
                      <a:pt x="913" y="5389"/>
                    </a:cubicBezTo>
                    <a:cubicBezTo>
                      <a:pt x="660" y="5719"/>
                      <a:pt x="506" y="6115"/>
                      <a:pt x="495" y="6533"/>
                    </a:cubicBezTo>
                    <a:cubicBezTo>
                      <a:pt x="495" y="6907"/>
                      <a:pt x="605" y="7160"/>
                      <a:pt x="814" y="7314"/>
                    </a:cubicBezTo>
                    <a:cubicBezTo>
                      <a:pt x="1023" y="7457"/>
                      <a:pt x="1265" y="7545"/>
                      <a:pt x="1518" y="7545"/>
                    </a:cubicBezTo>
                    <a:cubicBezTo>
                      <a:pt x="2090" y="7545"/>
                      <a:pt x="2486" y="7347"/>
                      <a:pt x="2717" y="6973"/>
                    </a:cubicBezTo>
                    <a:cubicBezTo>
                      <a:pt x="2937" y="6599"/>
                      <a:pt x="3069" y="5939"/>
                      <a:pt x="3102" y="5004"/>
                    </a:cubicBezTo>
                    <a:cubicBezTo>
                      <a:pt x="3124" y="4685"/>
                      <a:pt x="3146" y="4092"/>
                      <a:pt x="3190" y="3223"/>
                    </a:cubicBezTo>
                    <a:cubicBezTo>
                      <a:pt x="3882" y="2354"/>
                      <a:pt x="4344" y="1749"/>
                      <a:pt x="4575" y="1408"/>
                    </a:cubicBezTo>
                    <a:cubicBezTo>
                      <a:pt x="4608" y="1364"/>
                      <a:pt x="4619" y="1320"/>
                      <a:pt x="4619" y="1265"/>
                    </a:cubicBezTo>
                    <a:cubicBezTo>
                      <a:pt x="4629" y="1205"/>
                      <a:pt x="4584" y="1154"/>
                      <a:pt x="4526" y="1154"/>
                    </a:cubicBezTo>
                    <a:cubicBezTo>
                      <a:pt x="4521" y="1154"/>
                      <a:pt x="4515" y="1154"/>
                      <a:pt x="4509" y="1155"/>
                    </a:cubicBezTo>
                    <a:cubicBezTo>
                      <a:pt x="4465" y="1166"/>
                      <a:pt x="4421" y="1188"/>
                      <a:pt x="4388" y="1232"/>
                    </a:cubicBezTo>
                    <a:cubicBezTo>
                      <a:pt x="4344" y="1287"/>
                      <a:pt x="3959" y="1771"/>
                      <a:pt x="3234" y="2673"/>
                    </a:cubicBezTo>
                    <a:cubicBezTo>
                      <a:pt x="3245" y="2222"/>
                      <a:pt x="3289" y="1760"/>
                      <a:pt x="3355" y="1309"/>
                    </a:cubicBezTo>
                    <a:cubicBezTo>
                      <a:pt x="3498" y="1056"/>
                      <a:pt x="3563" y="770"/>
                      <a:pt x="3553" y="474"/>
                    </a:cubicBezTo>
                    <a:cubicBezTo>
                      <a:pt x="3553" y="155"/>
                      <a:pt x="3498" y="1"/>
                      <a:pt x="33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22" name="Google Shape;1322;p58"/>
          <p:cNvSpPr/>
          <p:nvPr/>
        </p:nvSpPr>
        <p:spPr>
          <a:xfrm rot="1421373">
            <a:off x="4222820" y="-11555"/>
            <a:ext cx="1307408" cy="935930"/>
          </a:xfrm>
          <a:custGeom>
            <a:avLst/>
            <a:gdLst/>
            <a:ahLst/>
            <a:cxnLst/>
            <a:rect l="l" t="t" r="r" b="b"/>
            <a:pathLst>
              <a:path w="7589" h="5433" extrusionOk="0">
                <a:moveTo>
                  <a:pt x="6566" y="0"/>
                </a:moveTo>
                <a:lnTo>
                  <a:pt x="23" y="3981"/>
                </a:lnTo>
                <a:cubicBezTo>
                  <a:pt x="1" y="4025"/>
                  <a:pt x="12" y="4080"/>
                  <a:pt x="56" y="4102"/>
                </a:cubicBezTo>
                <a:cubicBezTo>
                  <a:pt x="100" y="4124"/>
                  <a:pt x="144" y="4146"/>
                  <a:pt x="166" y="4190"/>
                </a:cubicBezTo>
                <a:cubicBezTo>
                  <a:pt x="177" y="4234"/>
                  <a:pt x="144" y="4333"/>
                  <a:pt x="166" y="4388"/>
                </a:cubicBezTo>
                <a:cubicBezTo>
                  <a:pt x="199" y="4487"/>
                  <a:pt x="364" y="4476"/>
                  <a:pt x="408" y="4564"/>
                </a:cubicBezTo>
                <a:cubicBezTo>
                  <a:pt x="463" y="4652"/>
                  <a:pt x="408" y="4729"/>
                  <a:pt x="441" y="4806"/>
                </a:cubicBezTo>
                <a:cubicBezTo>
                  <a:pt x="474" y="4872"/>
                  <a:pt x="628" y="4894"/>
                  <a:pt x="672" y="4982"/>
                </a:cubicBezTo>
                <a:cubicBezTo>
                  <a:pt x="716" y="5070"/>
                  <a:pt x="639" y="5180"/>
                  <a:pt x="694" y="5246"/>
                </a:cubicBezTo>
                <a:cubicBezTo>
                  <a:pt x="716" y="5290"/>
                  <a:pt x="771" y="5301"/>
                  <a:pt x="804" y="5323"/>
                </a:cubicBezTo>
                <a:cubicBezTo>
                  <a:pt x="848" y="5345"/>
                  <a:pt x="903" y="5389"/>
                  <a:pt x="881" y="5433"/>
                </a:cubicBezTo>
                <a:lnTo>
                  <a:pt x="7545" y="1507"/>
                </a:lnTo>
                <a:cubicBezTo>
                  <a:pt x="7589" y="1364"/>
                  <a:pt x="7347" y="1331"/>
                  <a:pt x="7336" y="1199"/>
                </a:cubicBezTo>
                <a:cubicBezTo>
                  <a:pt x="7336" y="1166"/>
                  <a:pt x="7347" y="1111"/>
                  <a:pt x="7336" y="1078"/>
                </a:cubicBezTo>
                <a:cubicBezTo>
                  <a:pt x="7303" y="1001"/>
                  <a:pt x="7160" y="1012"/>
                  <a:pt x="7105" y="935"/>
                </a:cubicBezTo>
                <a:cubicBezTo>
                  <a:pt x="7050" y="858"/>
                  <a:pt x="7127" y="693"/>
                  <a:pt x="7028" y="660"/>
                </a:cubicBezTo>
                <a:cubicBezTo>
                  <a:pt x="7006" y="660"/>
                  <a:pt x="6973" y="660"/>
                  <a:pt x="6951" y="649"/>
                </a:cubicBezTo>
                <a:cubicBezTo>
                  <a:pt x="6863" y="627"/>
                  <a:pt x="6907" y="495"/>
                  <a:pt x="6885" y="418"/>
                </a:cubicBezTo>
                <a:cubicBezTo>
                  <a:pt x="6863" y="341"/>
                  <a:pt x="6742" y="319"/>
                  <a:pt x="6687" y="264"/>
                </a:cubicBezTo>
                <a:cubicBezTo>
                  <a:pt x="6599" y="198"/>
                  <a:pt x="6555" y="99"/>
                  <a:pt x="6566" y="0"/>
                </a:cubicBezTo>
                <a:close/>
              </a:path>
            </a:pathLst>
          </a:custGeom>
          <a:solidFill>
            <a:srgbClr val="BFA89B">
              <a:alpha val="6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3" name="Google Shape;1323;p58"/>
          <p:cNvGrpSpPr/>
          <p:nvPr/>
        </p:nvGrpSpPr>
        <p:grpSpPr>
          <a:xfrm>
            <a:off x="7985450" y="1020763"/>
            <a:ext cx="1563600" cy="4790400"/>
            <a:chOff x="7985450" y="1020763"/>
            <a:chExt cx="1563600" cy="4790400"/>
          </a:xfrm>
        </p:grpSpPr>
        <p:cxnSp>
          <p:nvCxnSpPr>
            <p:cNvPr id="1324" name="Google Shape;1324;p58"/>
            <p:cNvCxnSpPr>
              <a:endCxn id="1325" idx="0"/>
            </p:cNvCxnSpPr>
            <p:nvPr/>
          </p:nvCxnSpPr>
          <p:spPr>
            <a:xfrm flipH="1">
              <a:off x="8113250" y="1020763"/>
              <a:ext cx="1168800" cy="1770600"/>
            </a:xfrm>
            <a:prstGeom prst="straightConnector1">
              <a:avLst/>
            </a:prstGeom>
            <a:noFill/>
            <a:ln w="38100" cap="flat" cmpd="sng">
              <a:solidFill>
                <a:schemeClr val="dk1"/>
              </a:solidFill>
              <a:prstDash val="solid"/>
              <a:round/>
              <a:headEnd type="none" w="med" len="med"/>
              <a:tailEnd type="none" w="med" len="med"/>
            </a:ln>
          </p:spPr>
        </p:cxnSp>
        <p:cxnSp>
          <p:nvCxnSpPr>
            <p:cNvPr id="1326" name="Google Shape;1326;p58"/>
            <p:cNvCxnSpPr>
              <a:endCxn id="1325" idx="4"/>
            </p:cNvCxnSpPr>
            <p:nvPr/>
          </p:nvCxnSpPr>
          <p:spPr>
            <a:xfrm rot="10800000">
              <a:off x="8113250" y="3046963"/>
              <a:ext cx="1435800" cy="2764200"/>
            </a:xfrm>
            <a:prstGeom prst="straightConnector1">
              <a:avLst/>
            </a:prstGeom>
            <a:noFill/>
            <a:ln w="38100" cap="flat" cmpd="sng">
              <a:solidFill>
                <a:schemeClr val="dk1"/>
              </a:solidFill>
              <a:prstDash val="solid"/>
              <a:round/>
              <a:headEnd type="none" w="med" len="med"/>
              <a:tailEnd type="none" w="med" len="med"/>
            </a:ln>
          </p:spPr>
        </p:cxnSp>
        <p:sp>
          <p:nvSpPr>
            <p:cNvPr id="1325" name="Google Shape;1325;p58"/>
            <p:cNvSpPr/>
            <p:nvPr/>
          </p:nvSpPr>
          <p:spPr>
            <a:xfrm>
              <a:off x="7985450" y="2791363"/>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 name="Google Shape;1327;p58"/>
          <p:cNvGrpSpPr/>
          <p:nvPr/>
        </p:nvGrpSpPr>
        <p:grpSpPr>
          <a:xfrm>
            <a:off x="101838" y="4313713"/>
            <a:ext cx="4790400" cy="1563600"/>
            <a:chOff x="101838" y="4313713"/>
            <a:chExt cx="4790400" cy="1563600"/>
          </a:xfrm>
        </p:grpSpPr>
        <p:cxnSp>
          <p:nvCxnSpPr>
            <p:cNvPr id="1328" name="Google Shape;1328;p58"/>
            <p:cNvCxnSpPr>
              <a:endCxn id="1329" idx="0"/>
            </p:cNvCxnSpPr>
            <p:nvPr/>
          </p:nvCxnSpPr>
          <p:spPr>
            <a:xfrm rot="10800000">
              <a:off x="3121638" y="4441513"/>
              <a:ext cx="1770600" cy="1168800"/>
            </a:xfrm>
            <a:prstGeom prst="straightConnector1">
              <a:avLst/>
            </a:prstGeom>
            <a:noFill/>
            <a:ln w="38100" cap="flat" cmpd="sng">
              <a:solidFill>
                <a:schemeClr val="dk1"/>
              </a:solidFill>
              <a:prstDash val="solid"/>
              <a:round/>
              <a:headEnd type="none" w="med" len="med"/>
              <a:tailEnd type="none" w="med" len="med"/>
            </a:ln>
          </p:spPr>
        </p:cxnSp>
        <p:cxnSp>
          <p:nvCxnSpPr>
            <p:cNvPr id="1330" name="Google Shape;1330;p58"/>
            <p:cNvCxnSpPr>
              <a:endCxn id="1329" idx="4"/>
            </p:cNvCxnSpPr>
            <p:nvPr/>
          </p:nvCxnSpPr>
          <p:spPr>
            <a:xfrm rot="10800000" flipH="1">
              <a:off x="101838" y="4441513"/>
              <a:ext cx="2764200" cy="1435800"/>
            </a:xfrm>
            <a:prstGeom prst="straightConnector1">
              <a:avLst/>
            </a:prstGeom>
            <a:noFill/>
            <a:ln w="38100" cap="flat" cmpd="sng">
              <a:solidFill>
                <a:schemeClr val="dk1"/>
              </a:solidFill>
              <a:prstDash val="solid"/>
              <a:round/>
              <a:headEnd type="none" w="med" len="med"/>
              <a:tailEnd type="none" w="med" len="med"/>
            </a:ln>
          </p:spPr>
        </p:cxnSp>
        <p:sp>
          <p:nvSpPr>
            <p:cNvPr id="1329" name="Google Shape;1329;p58"/>
            <p:cNvSpPr/>
            <p:nvPr/>
          </p:nvSpPr>
          <p:spPr>
            <a:xfrm rot="5400000">
              <a:off x="2866038" y="4313713"/>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34"/>
        <p:cNvGrpSpPr/>
        <p:nvPr/>
      </p:nvGrpSpPr>
      <p:grpSpPr>
        <a:xfrm>
          <a:off x="0" y="0"/>
          <a:ext cx="0" cy="0"/>
          <a:chOff x="0" y="0"/>
          <a:chExt cx="0" cy="0"/>
        </a:xfrm>
      </p:grpSpPr>
      <p:sp>
        <p:nvSpPr>
          <p:cNvPr id="1335" name="Google Shape;1335;p59"/>
          <p:cNvSpPr txBox="1">
            <a:spLocks noGrp="1"/>
          </p:cNvSpPr>
          <p:nvPr>
            <p:ph type="title"/>
          </p:nvPr>
        </p:nvSpPr>
        <p:spPr>
          <a:xfrm>
            <a:off x="4521400" y="1113265"/>
            <a:ext cx="3798600" cy="5653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Future Scopes</a:t>
            </a:r>
            <a:endParaRPr dirty="0"/>
          </a:p>
        </p:txBody>
      </p:sp>
      <p:sp>
        <p:nvSpPr>
          <p:cNvPr id="1336" name="Google Shape;1336;p59"/>
          <p:cNvSpPr txBox="1">
            <a:spLocks noGrp="1"/>
          </p:cNvSpPr>
          <p:nvPr>
            <p:ph type="body" idx="1"/>
          </p:nvPr>
        </p:nvSpPr>
        <p:spPr>
          <a:xfrm>
            <a:off x="4521400" y="2075980"/>
            <a:ext cx="3798600" cy="1326785"/>
          </a:xfrm>
          <a:prstGeom prst="rect">
            <a:avLst/>
          </a:prstGeom>
        </p:spPr>
        <p:txBody>
          <a:bodyPr spcFirstLastPara="1" wrap="square" lIns="91425" tIns="91425" rIns="91425" bIns="91425" anchor="t" anchorCtr="0">
            <a:noAutofit/>
          </a:bodyPr>
          <a:lstStyle/>
          <a:p>
            <a:pPr marL="457200" lvl="0" indent="-317500" algn="l" rtl="0">
              <a:spcBef>
                <a:spcPts val="1000"/>
              </a:spcBef>
              <a:spcAft>
                <a:spcPts val="0"/>
              </a:spcAft>
              <a:buSzPts val="1400"/>
              <a:buChar char="●"/>
            </a:pPr>
            <a:r>
              <a:rPr lang="en-US" dirty="0"/>
              <a:t>Integration with other technologies.</a:t>
            </a:r>
            <a:endParaRPr dirty="0"/>
          </a:p>
          <a:p>
            <a:pPr marL="457200" lvl="0" indent="-317500" algn="l" rtl="0">
              <a:spcBef>
                <a:spcPts val="0"/>
              </a:spcBef>
              <a:spcAft>
                <a:spcPts val="0"/>
              </a:spcAft>
              <a:buSzPts val="1400"/>
              <a:buChar char="●"/>
            </a:pPr>
            <a:r>
              <a:rPr lang="en-US" dirty="0"/>
              <a:t>Predictive analytics.</a:t>
            </a:r>
          </a:p>
          <a:p>
            <a:pPr marL="457200" lvl="0" indent="-317500" algn="l" rtl="0">
              <a:spcBef>
                <a:spcPts val="0"/>
              </a:spcBef>
              <a:spcAft>
                <a:spcPts val="0"/>
              </a:spcAft>
              <a:buSzPts val="1400"/>
              <a:buChar char="●"/>
            </a:pPr>
            <a:r>
              <a:rPr lang="en-US" dirty="0"/>
              <a:t>Increased scalability.</a:t>
            </a:r>
          </a:p>
          <a:p>
            <a:pPr marL="457200" lvl="0" indent="-317500" algn="l" rtl="0">
              <a:spcBef>
                <a:spcPts val="0"/>
              </a:spcBef>
              <a:spcAft>
                <a:spcPts val="0"/>
              </a:spcAft>
              <a:buSzPts val="1400"/>
              <a:buChar char="●"/>
            </a:pPr>
            <a:r>
              <a:rPr lang="en-US" dirty="0"/>
              <a:t>Explainability and transparency</a:t>
            </a:r>
          </a:p>
        </p:txBody>
      </p:sp>
      <p:cxnSp>
        <p:nvCxnSpPr>
          <p:cNvPr id="1337" name="Google Shape;1337;p59"/>
          <p:cNvCxnSpPr/>
          <p:nvPr/>
        </p:nvCxnSpPr>
        <p:spPr>
          <a:xfrm>
            <a:off x="4618100" y="1678625"/>
            <a:ext cx="1726200" cy="0"/>
          </a:xfrm>
          <a:prstGeom prst="straightConnector1">
            <a:avLst/>
          </a:prstGeom>
          <a:noFill/>
          <a:ln w="38100" cap="flat" cmpd="sng">
            <a:solidFill>
              <a:schemeClr val="dk1"/>
            </a:solidFill>
            <a:prstDash val="solid"/>
            <a:round/>
            <a:headEnd type="none" w="med" len="med"/>
            <a:tailEnd type="none" w="med" len="med"/>
          </a:ln>
        </p:spPr>
      </p:cxnSp>
      <p:pic>
        <p:nvPicPr>
          <p:cNvPr id="1338" name="Google Shape;1338;p59"/>
          <p:cNvPicPr preferRelativeResize="0">
            <a:picLocks noGrp="1"/>
          </p:cNvPicPr>
          <p:nvPr>
            <p:ph type="pic" idx="2"/>
          </p:nvPr>
        </p:nvPicPr>
        <p:blipFill rotWithShape="1">
          <a:blip r:embed="rId3">
            <a:alphaModFix/>
          </a:blip>
          <a:srcRect l="10719" t="-270" r="22618" b="269"/>
          <a:stretch/>
        </p:blipFill>
        <p:spPr>
          <a:xfrm rot="-102040">
            <a:off x="856466" y="746167"/>
            <a:ext cx="3184100" cy="3184404"/>
          </a:xfrm>
          <a:prstGeom prst="rect">
            <a:avLst/>
          </a:prstGeom>
        </p:spPr>
      </p:pic>
      <p:sp>
        <p:nvSpPr>
          <p:cNvPr id="1339" name="Google Shape;1339;p59"/>
          <p:cNvSpPr/>
          <p:nvPr/>
        </p:nvSpPr>
        <p:spPr>
          <a:xfrm rot="-3869079" flipH="1">
            <a:off x="421210" y="592962"/>
            <a:ext cx="1159264" cy="829892"/>
          </a:xfrm>
          <a:custGeom>
            <a:avLst/>
            <a:gdLst/>
            <a:ahLst/>
            <a:cxnLst/>
            <a:rect l="l" t="t" r="r" b="b"/>
            <a:pathLst>
              <a:path w="7589" h="5433" extrusionOk="0">
                <a:moveTo>
                  <a:pt x="6566" y="0"/>
                </a:moveTo>
                <a:lnTo>
                  <a:pt x="23" y="3981"/>
                </a:lnTo>
                <a:cubicBezTo>
                  <a:pt x="1" y="4025"/>
                  <a:pt x="12" y="4080"/>
                  <a:pt x="56" y="4102"/>
                </a:cubicBezTo>
                <a:cubicBezTo>
                  <a:pt x="100" y="4124"/>
                  <a:pt x="144" y="4146"/>
                  <a:pt x="166" y="4190"/>
                </a:cubicBezTo>
                <a:cubicBezTo>
                  <a:pt x="177" y="4234"/>
                  <a:pt x="144" y="4333"/>
                  <a:pt x="166" y="4388"/>
                </a:cubicBezTo>
                <a:cubicBezTo>
                  <a:pt x="199" y="4487"/>
                  <a:pt x="364" y="4476"/>
                  <a:pt x="408" y="4564"/>
                </a:cubicBezTo>
                <a:cubicBezTo>
                  <a:pt x="463" y="4652"/>
                  <a:pt x="408" y="4729"/>
                  <a:pt x="441" y="4806"/>
                </a:cubicBezTo>
                <a:cubicBezTo>
                  <a:pt x="474" y="4872"/>
                  <a:pt x="628" y="4894"/>
                  <a:pt x="672" y="4982"/>
                </a:cubicBezTo>
                <a:cubicBezTo>
                  <a:pt x="716" y="5070"/>
                  <a:pt x="639" y="5180"/>
                  <a:pt x="694" y="5246"/>
                </a:cubicBezTo>
                <a:cubicBezTo>
                  <a:pt x="716" y="5290"/>
                  <a:pt x="771" y="5301"/>
                  <a:pt x="804" y="5323"/>
                </a:cubicBezTo>
                <a:cubicBezTo>
                  <a:pt x="848" y="5345"/>
                  <a:pt x="903" y="5389"/>
                  <a:pt x="881" y="5433"/>
                </a:cubicBezTo>
                <a:lnTo>
                  <a:pt x="7545" y="1507"/>
                </a:lnTo>
                <a:cubicBezTo>
                  <a:pt x="7589" y="1364"/>
                  <a:pt x="7347" y="1331"/>
                  <a:pt x="7336" y="1199"/>
                </a:cubicBezTo>
                <a:cubicBezTo>
                  <a:pt x="7336" y="1166"/>
                  <a:pt x="7347" y="1111"/>
                  <a:pt x="7336" y="1078"/>
                </a:cubicBezTo>
                <a:cubicBezTo>
                  <a:pt x="7303" y="1001"/>
                  <a:pt x="7160" y="1012"/>
                  <a:pt x="7105" y="935"/>
                </a:cubicBezTo>
                <a:cubicBezTo>
                  <a:pt x="7050" y="858"/>
                  <a:pt x="7127" y="693"/>
                  <a:pt x="7028" y="660"/>
                </a:cubicBezTo>
                <a:cubicBezTo>
                  <a:pt x="7006" y="660"/>
                  <a:pt x="6973" y="660"/>
                  <a:pt x="6951" y="649"/>
                </a:cubicBezTo>
                <a:cubicBezTo>
                  <a:pt x="6863" y="627"/>
                  <a:pt x="6907" y="495"/>
                  <a:pt x="6885" y="418"/>
                </a:cubicBezTo>
                <a:cubicBezTo>
                  <a:pt x="6863" y="341"/>
                  <a:pt x="6742" y="319"/>
                  <a:pt x="6687" y="264"/>
                </a:cubicBezTo>
                <a:cubicBezTo>
                  <a:pt x="6599" y="198"/>
                  <a:pt x="6555" y="99"/>
                  <a:pt x="6566" y="0"/>
                </a:cubicBezTo>
                <a:close/>
              </a:path>
            </a:pathLst>
          </a:custGeom>
          <a:solidFill>
            <a:srgbClr val="73594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0" name="Google Shape;1340;p59"/>
          <p:cNvGrpSpPr/>
          <p:nvPr/>
        </p:nvGrpSpPr>
        <p:grpSpPr>
          <a:xfrm>
            <a:off x="667466" y="3460115"/>
            <a:ext cx="666739" cy="771685"/>
            <a:chOff x="-4834829" y="-697600"/>
            <a:chExt cx="603985" cy="698990"/>
          </a:xfrm>
        </p:grpSpPr>
        <p:sp>
          <p:nvSpPr>
            <p:cNvPr id="1341" name="Google Shape;1341;p59"/>
            <p:cNvSpPr/>
            <p:nvPr/>
          </p:nvSpPr>
          <p:spPr>
            <a:xfrm>
              <a:off x="-4834829" y="-697600"/>
              <a:ext cx="603985" cy="698990"/>
            </a:xfrm>
            <a:custGeom>
              <a:avLst/>
              <a:gdLst/>
              <a:ahLst/>
              <a:cxnLst/>
              <a:rect l="l" t="t" r="r" b="b"/>
              <a:pathLst>
                <a:path w="9161" h="10602" extrusionOk="0">
                  <a:moveTo>
                    <a:pt x="8281" y="1"/>
                  </a:moveTo>
                  <a:lnTo>
                    <a:pt x="0" y="881"/>
                  </a:lnTo>
                  <a:cubicBezTo>
                    <a:pt x="66" y="1089"/>
                    <a:pt x="473" y="10602"/>
                    <a:pt x="473" y="10602"/>
                  </a:cubicBezTo>
                  <a:lnTo>
                    <a:pt x="9161" y="10118"/>
                  </a:lnTo>
                  <a:lnTo>
                    <a:pt x="82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9"/>
            <p:cNvSpPr/>
            <p:nvPr/>
          </p:nvSpPr>
          <p:spPr>
            <a:xfrm>
              <a:off x="-4769558" y="-583739"/>
              <a:ext cx="494541" cy="525001"/>
            </a:xfrm>
            <a:custGeom>
              <a:avLst/>
              <a:gdLst/>
              <a:ahLst/>
              <a:cxnLst/>
              <a:rect l="l" t="t" r="r" b="b"/>
              <a:pathLst>
                <a:path w="7501" h="7963" extrusionOk="0">
                  <a:moveTo>
                    <a:pt x="297" y="0"/>
                  </a:moveTo>
                  <a:cubicBezTo>
                    <a:pt x="231" y="0"/>
                    <a:pt x="165" y="33"/>
                    <a:pt x="110" y="77"/>
                  </a:cubicBezTo>
                  <a:cubicBezTo>
                    <a:pt x="33" y="121"/>
                    <a:pt x="0" y="198"/>
                    <a:pt x="0" y="286"/>
                  </a:cubicBezTo>
                  <a:cubicBezTo>
                    <a:pt x="0" y="352"/>
                    <a:pt x="33" y="429"/>
                    <a:pt x="77" y="484"/>
                  </a:cubicBezTo>
                  <a:cubicBezTo>
                    <a:pt x="121" y="539"/>
                    <a:pt x="187" y="572"/>
                    <a:pt x="253" y="583"/>
                  </a:cubicBezTo>
                  <a:cubicBezTo>
                    <a:pt x="275" y="583"/>
                    <a:pt x="363" y="583"/>
                    <a:pt x="517" y="605"/>
                  </a:cubicBezTo>
                  <a:cubicBezTo>
                    <a:pt x="682" y="627"/>
                    <a:pt x="880" y="638"/>
                    <a:pt x="1111" y="649"/>
                  </a:cubicBezTo>
                  <a:lnTo>
                    <a:pt x="1111" y="7269"/>
                  </a:lnTo>
                  <a:lnTo>
                    <a:pt x="726" y="7335"/>
                  </a:lnTo>
                  <a:cubicBezTo>
                    <a:pt x="594" y="7346"/>
                    <a:pt x="462" y="7368"/>
                    <a:pt x="330" y="7401"/>
                  </a:cubicBezTo>
                  <a:cubicBezTo>
                    <a:pt x="264" y="7412"/>
                    <a:pt x="209" y="7445"/>
                    <a:pt x="165" y="7500"/>
                  </a:cubicBezTo>
                  <a:cubicBezTo>
                    <a:pt x="121" y="7555"/>
                    <a:pt x="99" y="7621"/>
                    <a:pt x="110" y="7687"/>
                  </a:cubicBezTo>
                  <a:cubicBezTo>
                    <a:pt x="110" y="7753"/>
                    <a:pt x="132" y="7830"/>
                    <a:pt x="187" y="7874"/>
                  </a:cubicBezTo>
                  <a:cubicBezTo>
                    <a:pt x="242" y="7929"/>
                    <a:pt x="319" y="7962"/>
                    <a:pt x="396" y="7962"/>
                  </a:cubicBezTo>
                  <a:lnTo>
                    <a:pt x="451" y="7962"/>
                  </a:lnTo>
                  <a:cubicBezTo>
                    <a:pt x="737" y="7907"/>
                    <a:pt x="1023" y="7863"/>
                    <a:pt x="1298" y="7830"/>
                  </a:cubicBezTo>
                  <a:cubicBezTo>
                    <a:pt x="1567" y="7803"/>
                    <a:pt x="1837" y="7789"/>
                    <a:pt x="2105" y="7789"/>
                  </a:cubicBezTo>
                  <a:cubicBezTo>
                    <a:pt x="2373" y="7789"/>
                    <a:pt x="2639" y="7803"/>
                    <a:pt x="2903" y="7830"/>
                  </a:cubicBezTo>
                  <a:cubicBezTo>
                    <a:pt x="3178" y="7863"/>
                    <a:pt x="3464" y="7907"/>
                    <a:pt x="3761" y="7962"/>
                  </a:cubicBezTo>
                  <a:lnTo>
                    <a:pt x="3816" y="7962"/>
                  </a:lnTo>
                  <a:cubicBezTo>
                    <a:pt x="3893" y="7962"/>
                    <a:pt x="3970" y="7940"/>
                    <a:pt x="4025" y="7885"/>
                  </a:cubicBezTo>
                  <a:cubicBezTo>
                    <a:pt x="4080" y="7830"/>
                    <a:pt x="4113" y="7753"/>
                    <a:pt x="4113" y="7676"/>
                  </a:cubicBezTo>
                  <a:cubicBezTo>
                    <a:pt x="4113" y="7610"/>
                    <a:pt x="4091" y="7544"/>
                    <a:pt x="4047" y="7489"/>
                  </a:cubicBezTo>
                  <a:cubicBezTo>
                    <a:pt x="4003" y="7434"/>
                    <a:pt x="3948" y="7401"/>
                    <a:pt x="3882" y="7390"/>
                  </a:cubicBezTo>
                  <a:cubicBezTo>
                    <a:pt x="3739" y="7368"/>
                    <a:pt x="3607" y="7335"/>
                    <a:pt x="3475" y="7313"/>
                  </a:cubicBezTo>
                  <a:cubicBezTo>
                    <a:pt x="3343" y="7291"/>
                    <a:pt x="3222" y="7280"/>
                    <a:pt x="3079" y="7269"/>
                  </a:cubicBezTo>
                  <a:lnTo>
                    <a:pt x="3090" y="4795"/>
                  </a:lnTo>
                  <a:cubicBezTo>
                    <a:pt x="3090" y="4641"/>
                    <a:pt x="3112" y="4487"/>
                    <a:pt x="3156" y="4333"/>
                  </a:cubicBezTo>
                  <a:cubicBezTo>
                    <a:pt x="3189" y="4179"/>
                    <a:pt x="3244" y="4014"/>
                    <a:pt x="3321" y="3871"/>
                  </a:cubicBezTo>
                  <a:cubicBezTo>
                    <a:pt x="3387" y="3717"/>
                    <a:pt x="3475" y="3563"/>
                    <a:pt x="3585" y="3431"/>
                  </a:cubicBezTo>
                  <a:cubicBezTo>
                    <a:pt x="3684" y="3288"/>
                    <a:pt x="3805" y="3167"/>
                    <a:pt x="3937" y="3057"/>
                  </a:cubicBezTo>
                  <a:cubicBezTo>
                    <a:pt x="4058" y="2948"/>
                    <a:pt x="4201" y="2860"/>
                    <a:pt x="4344" y="2805"/>
                  </a:cubicBezTo>
                  <a:cubicBezTo>
                    <a:pt x="4498" y="2739"/>
                    <a:pt x="4663" y="2706"/>
                    <a:pt x="4828" y="2706"/>
                  </a:cubicBezTo>
                  <a:cubicBezTo>
                    <a:pt x="4849" y="2705"/>
                    <a:pt x="4870" y="2704"/>
                    <a:pt x="4891" y="2704"/>
                  </a:cubicBezTo>
                  <a:cubicBezTo>
                    <a:pt x="5121" y="2704"/>
                    <a:pt x="5342" y="2760"/>
                    <a:pt x="5554" y="2871"/>
                  </a:cubicBezTo>
                  <a:cubicBezTo>
                    <a:pt x="5741" y="2981"/>
                    <a:pt x="5895" y="3134"/>
                    <a:pt x="5994" y="3321"/>
                  </a:cubicBezTo>
                  <a:cubicBezTo>
                    <a:pt x="6114" y="3530"/>
                    <a:pt x="6191" y="3750"/>
                    <a:pt x="6224" y="3992"/>
                  </a:cubicBezTo>
                  <a:cubicBezTo>
                    <a:pt x="6268" y="4256"/>
                    <a:pt x="6290" y="4531"/>
                    <a:pt x="6290" y="4806"/>
                  </a:cubicBezTo>
                  <a:cubicBezTo>
                    <a:pt x="6268" y="5609"/>
                    <a:pt x="6169" y="6412"/>
                    <a:pt x="5983" y="7192"/>
                  </a:cubicBezTo>
                  <a:cubicBezTo>
                    <a:pt x="5719" y="7203"/>
                    <a:pt x="5455" y="7236"/>
                    <a:pt x="5191" y="7302"/>
                  </a:cubicBezTo>
                  <a:cubicBezTo>
                    <a:pt x="5125" y="7313"/>
                    <a:pt x="5059" y="7346"/>
                    <a:pt x="5015" y="7401"/>
                  </a:cubicBezTo>
                  <a:cubicBezTo>
                    <a:pt x="4971" y="7456"/>
                    <a:pt x="4949" y="7522"/>
                    <a:pt x="4949" y="7588"/>
                  </a:cubicBezTo>
                  <a:cubicBezTo>
                    <a:pt x="4949" y="7665"/>
                    <a:pt x="4982" y="7731"/>
                    <a:pt x="5037" y="7786"/>
                  </a:cubicBezTo>
                  <a:cubicBezTo>
                    <a:pt x="5085" y="7844"/>
                    <a:pt x="5150" y="7876"/>
                    <a:pt x="5216" y="7876"/>
                  </a:cubicBezTo>
                  <a:cubicBezTo>
                    <a:pt x="5226" y="7876"/>
                    <a:pt x="5236" y="7876"/>
                    <a:pt x="5246" y="7874"/>
                  </a:cubicBezTo>
                  <a:lnTo>
                    <a:pt x="5268" y="7874"/>
                  </a:lnTo>
                  <a:cubicBezTo>
                    <a:pt x="5279" y="7874"/>
                    <a:pt x="5279" y="7874"/>
                    <a:pt x="5290" y="7863"/>
                  </a:cubicBezTo>
                  <a:cubicBezTo>
                    <a:pt x="5477" y="7841"/>
                    <a:pt x="5664" y="7808"/>
                    <a:pt x="5851" y="7786"/>
                  </a:cubicBezTo>
                  <a:cubicBezTo>
                    <a:pt x="6038" y="7775"/>
                    <a:pt x="6224" y="7764"/>
                    <a:pt x="6422" y="7764"/>
                  </a:cubicBezTo>
                  <a:cubicBezTo>
                    <a:pt x="6543" y="7764"/>
                    <a:pt x="6664" y="7764"/>
                    <a:pt x="6796" y="7775"/>
                  </a:cubicBezTo>
                  <a:cubicBezTo>
                    <a:pt x="6917" y="7786"/>
                    <a:pt x="7049" y="7797"/>
                    <a:pt x="7181" y="7819"/>
                  </a:cubicBezTo>
                  <a:cubicBezTo>
                    <a:pt x="7192" y="7819"/>
                    <a:pt x="7203" y="7830"/>
                    <a:pt x="7214" y="7830"/>
                  </a:cubicBezTo>
                  <a:cubicBezTo>
                    <a:pt x="7280" y="7819"/>
                    <a:pt x="7357" y="7786"/>
                    <a:pt x="7401" y="7742"/>
                  </a:cubicBezTo>
                  <a:cubicBezTo>
                    <a:pt x="7467" y="7687"/>
                    <a:pt x="7500" y="7610"/>
                    <a:pt x="7500" y="7533"/>
                  </a:cubicBezTo>
                  <a:cubicBezTo>
                    <a:pt x="7500" y="7456"/>
                    <a:pt x="7467" y="7390"/>
                    <a:pt x="7423" y="7335"/>
                  </a:cubicBezTo>
                  <a:cubicBezTo>
                    <a:pt x="7379" y="7280"/>
                    <a:pt x="7313" y="7247"/>
                    <a:pt x="7236" y="7247"/>
                  </a:cubicBezTo>
                  <a:cubicBezTo>
                    <a:pt x="7126" y="7225"/>
                    <a:pt x="7016" y="7214"/>
                    <a:pt x="6906" y="7203"/>
                  </a:cubicBezTo>
                  <a:cubicBezTo>
                    <a:pt x="6796" y="7192"/>
                    <a:pt x="6675" y="7192"/>
                    <a:pt x="6565" y="7192"/>
                  </a:cubicBezTo>
                  <a:cubicBezTo>
                    <a:pt x="6741" y="6412"/>
                    <a:pt x="6840" y="5609"/>
                    <a:pt x="6862" y="4817"/>
                  </a:cubicBezTo>
                  <a:cubicBezTo>
                    <a:pt x="6862" y="4465"/>
                    <a:pt x="6829" y="4113"/>
                    <a:pt x="6752" y="3761"/>
                  </a:cubicBezTo>
                  <a:cubicBezTo>
                    <a:pt x="6697" y="3464"/>
                    <a:pt x="6576" y="3167"/>
                    <a:pt x="6411" y="2915"/>
                  </a:cubicBezTo>
                  <a:cubicBezTo>
                    <a:pt x="6246" y="2673"/>
                    <a:pt x="6038" y="2475"/>
                    <a:pt x="5785" y="2343"/>
                  </a:cubicBezTo>
                  <a:cubicBezTo>
                    <a:pt x="5499" y="2200"/>
                    <a:pt x="5194" y="2133"/>
                    <a:pt x="4887" y="2133"/>
                  </a:cubicBezTo>
                  <a:cubicBezTo>
                    <a:pt x="4864" y="2133"/>
                    <a:pt x="4840" y="2133"/>
                    <a:pt x="4817" y="2134"/>
                  </a:cubicBezTo>
                  <a:cubicBezTo>
                    <a:pt x="4798" y="2133"/>
                    <a:pt x="4779" y="2133"/>
                    <a:pt x="4760" y="2133"/>
                  </a:cubicBezTo>
                  <a:cubicBezTo>
                    <a:pt x="4438" y="2133"/>
                    <a:pt x="4118" y="2220"/>
                    <a:pt x="3838" y="2376"/>
                  </a:cubicBezTo>
                  <a:cubicBezTo>
                    <a:pt x="3530" y="2552"/>
                    <a:pt x="3277" y="2805"/>
                    <a:pt x="3090" y="3112"/>
                  </a:cubicBezTo>
                  <a:lnTo>
                    <a:pt x="3090" y="286"/>
                  </a:lnTo>
                  <a:cubicBezTo>
                    <a:pt x="3090" y="209"/>
                    <a:pt x="3057" y="143"/>
                    <a:pt x="3002" y="88"/>
                  </a:cubicBezTo>
                  <a:cubicBezTo>
                    <a:pt x="2947" y="33"/>
                    <a:pt x="2870" y="0"/>
                    <a:pt x="2793" y="0"/>
                  </a:cubicBezTo>
                  <a:lnTo>
                    <a:pt x="2738" y="0"/>
                  </a:lnTo>
                  <a:cubicBezTo>
                    <a:pt x="2584" y="33"/>
                    <a:pt x="2419" y="55"/>
                    <a:pt x="2265" y="66"/>
                  </a:cubicBezTo>
                  <a:cubicBezTo>
                    <a:pt x="2101" y="88"/>
                    <a:pt x="1925" y="88"/>
                    <a:pt x="1749" y="88"/>
                  </a:cubicBezTo>
                  <a:cubicBezTo>
                    <a:pt x="1562" y="88"/>
                    <a:pt x="1397" y="88"/>
                    <a:pt x="1232" y="77"/>
                  </a:cubicBezTo>
                  <a:cubicBezTo>
                    <a:pt x="1056" y="66"/>
                    <a:pt x="913" y="55"/>
                    <a:pt x="781" y="44"/>
                  </a:cubicBezTo>
                  <a:cubicBezTo>
                    <a:pt x="649" y="33"/>
                    <a:pt x="539" y="22"/>
                    <a:pt x="462" y="11"/>
                  </a:cubicBezTo>
                  <a:lnTo>
                    <a:pt x="3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59"/>
          <p:cNvGrpSpPr/>
          <p:nvPr/>
        </p:nvGrpSpPr>
        <p:grpSpPr>
          <a:xfrm>
            <a:off x="7611949" y="745747"/>
            <a:ext cx="812572" cy="880297"/>
            <a:chOff x="7611949" y="864672"/>
            <a:chExt cx="812572" cy="880297"/>
          </a:xfrm>
        </p:grpSpPr>
        <p:grpSp>
          <p:nvGrpSpPr>
            <p:cNvPr id="1344" name="Google Shape;1344;p59"/>
            <p:cNvGrpSpPr/>
            <p:nvPr/>
          </p:nvGrpSpPr>
          <p:grpSpPr>
            <a:xfrm>
              <a:off x="7948257" y="1242038"/>
              <a:ext cx="476265" cy="502932"/>
              <a:chOff x="-8256208" y="578354"/>
              <a:chExt cx="569899" cy="601809"/>
            </a:xfrm>
          </p:grpSpPr>
          <p:sp>
            <p:nvSpPr>
              <p:cNvPr id="1345" name="Google Shape;1345;p59"/>
              <p:cNvSpPr/>
              <p:nvPr/>
            </p:nvSpPr>
            <p:spPr>
              <a:xfrm>
                <a:off x="-8256208" y="578354"/>
                <a:ext cx="569899" cy="601809"/>
              </a:xfrm>
              <a:custGeom>
                <a:avLst/>
                <a:gdLst/>
                <a:ahLst/>
                <a:cxnLst/>
                <a:rect l="l" t="t" r="r" b="b"/>
                <a:pathLst>
                  <a:path w="8644" h="9128" extrusionOk="0">
                    <a:moveTo>
                      <a:pt x="6829" y="0"/>
                    </a:moveTo>
                    <a:cubicBezTo>
                      <a:pt x="6620" y="0"/>
                      <a:pt x="0" y="143"/>
                      <a:pt x="0" y="352"/>
                    </a:cubicBezTo>
                    <a:cubicBezTo>
                      <a:pt x="0" y="561"/>
                      <a:pt x="341" y="9128"/>
                      <a:pt x="341" y="9128"/>
                    </a:cubicBezTo>
                    <a:lnTo>
                      <a:pt x="8644" y="8721"/>
                    </a:lnTo>
                    <a:lnTo>
                      <a:pt x="68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9"/>
              <p:cNvSpPr/>
              <p:nvPr/>
            </p:nvSpPr>
            <p:spPr>
              <a:xfrm>
                <a:off x="-8195355" y="653712"/>
                <a:ext cx="433688" cy="450368"/>
              </a:xfrm>
              <a:custGeom>
                <a:avLst/>
                <a:gdLst/>
                <a:ahLst/>
                <a:cxnLst/>
                <a:rect l="l" t="t" r="r" b="b"/>
                <a:pathLst>
                  <a:path w="6578" h="6831" extrusionOk="0">
                    <a:moveTo>
                      <a:pt x="1584" y="1"/>
                    </a:moveTo>
                    <a:cubicBezTo>
                      <a:pt x="1298" y="23"/>
                      <a:pt x="1035" y="144"/>
                      <a:pt x="848" y="353"/>
                    </a:cubicBezTo>
                    <a:cubicBezTo>
                      <a:pt x="595" y="573"/>
                      <a:pt x="397" y="837"/>
                      <a:pt x="232" y="1134"/>
                    </a:cubicBezTo>
                    <a:cubicBezTo>
                      <a:pt x="100" y="1332"/>
                      <a:pt x="23" y="1552"/>
                      <a:pt x="1" y="1793"/>
                    </a:cubicBezTo>
                    <a:cubicBezTo>
                      <a:pt x="1" y="1947"/>
                      <a:pt x="45" y="2024"/>
                      <a:pt x="133" y="2024"/>
                    </a:cubicBezTo>
                    <a:cubicBezTo>
                      <a:pt x="210" y="2013"/>
                      <a:pt x="276" y="1980"/>
                      <a:pt x="320" y="1925"/>
                    </a:cubicBezTo>
                    <a:cubicBezTo>
                      <a:pt x="375" y="1859"/>
                      <a:pt x="408" y="1782"/>
                      <a:pt x="419" y="1694"/>
                    </a:cubicBezTo>
                    <a:cubicBezTo>
                      <a:pt x="441" y="1387"/>
                      <a:pt x="551" y="1101"/>
                      <a:pt x="738" y="848"/>
                    </a:cubicBezTo>
                    <a:cubicBezTo>
                      <a:pt x="903" y="672"/>
                      <a:pt x="1035" y="573"/>
                      <a:pt x="1167" y="573"/>
                    </a:cubicBezTo>
                    <a:cubicBezTo>
                      <a:pt x="1222" y="573"/>
                      <a:pt x="1244" y="628"/>
                      <a:pt x="1244" y="738"/>
                    </a:cubicBezTo>
                    <a:cubicBezTo>
                      <a:pt x="1222" y="1398"/>
                      <a:pt x="1167" y="2057"/>
                      <a:pt x="1068" y="2706"/>
                    </a:cubicBezTo>
                    <a:cubicBezTo>
                      <a:pt x="969" y="3443"/>
                      <a:pt x="903" y="4180"/>
                      <a:pt x="892" y="4917"/>
                    </a:cubicBezTo>
                    <a:cubicBezTo>
                      <a:pt x="892" y="5499"/>
                      <a:pt x="1002" y="5972"/>
                      <a:pt x="1200" y="6313"/>
                    </a:cubicBezTo>
                    <a:cubicBezTo>
                      <a:pt x="1397" y="6665"/>
                      <a:pt x="1661" y="6830"/>
                      <a:pt x="1991" y="6830"/>
                    </a:cubicBezTo>
                    <a:cubicBezTo>
                      <a:pt x="2310" y="6830"/>
                      <a:pt x="2640" y="6665"/>
                      <a:pt x="2970" y="6335"/>
                    </a:cubicBezTo>
                    <a:cubicBezTo>
                      <a:pt x="3333" y="5961"/>
                      <a:pt x="3652" y="5543"/>
                      <a:pt x="3905" y="5082"/>
                    </a:cubicBezTo>
                    <a:lnTo>
                      <a:pt x="3905" y="5082"/>
                    </a:lnTo>
                    <a:cubicBezTo>
                      <a:pt x="3872" y="5587"/>
                      <a:pt x="3850" y="5961"/>
                      <a:pt x="3850" y="6203"/>
                    </a:cubicBezTo>
                    <a:cubicBezTo>
                      <a:pt x="3850" y="6445"/>
                      <a:pt x="3883" y="6599"/>
                      <a:pt x="3938" y="6654"/>
                    </a:cubicBezTo>
                    <a:cubicBezTo>
                      <a:pt x="4092" y="6775"/>
                      <a:pt x="4345" y="6830"/>
                      <a:pt x="4697" y="6830"/>
                    </a:cubicBezTo>
                    <a:cubicBezTo>
                      <a:pt x="5115" y="6830"/>
                      <a:pt x="5631" y="6181"/>
                      <a:pt x="6247" y="4873"/>
                    </a:cubicBezTo>
                    <a:cubicBezTo>
                      <a:pt x="6467" y="4400"/>
                      <a:pt x="6577" y="4048"/>
                      <a:pt x="6577" y="3839"/>
                    </a:cubicBezTo>
                    <a:cubicBezTo>
                      <a:pt x="6577" y="3773"/>
                      <a:pt x="6555" y="3740"/>
                      <a:pt x="6511" y="3740"/>
                    </a:cubicBezTo>
                    <a:cubicBezTo>
                      <a:pt x="6456" y="3740"/>
                      <a:pt x="6324" y="3993"/>
                      <a:pt x="6093" y="4510"/>
                    </a:cubicBezTo>
                    <a:cubicBezTo>
                      <a:pt x="5906" y="4950"/>
                      <a:pt x="5664" y="5368"/>
                      <a:pt x="5400" y="5763"/>
                    </a:cubicBezTo>
                    <a:cubicBezTo>
                      <a:pt x="5158" y="6082"/>
                      <a:pt x="4983" y="6247"/>
                      <a:pt x="4851" y="6247"/>
                    </a:cubicBezTo>
                    <a:cubicBezTo>
                      <a:pt x="4807" y="6247"/>
                      <a:pt x="4785" y="6137"/>
                      <a:pt x="4785" y="5928"/>
                    </a:cubicBezTo>
                    <a:cubicBezTo>
                      <a:pt x="4785" y="5159"/>
                      <a:pt x="4829" y="4246"/>
                      <a:pt x="4906" y="3201"/>
                    </a:cubicBezTo>
                    <a:cubicBezTo>
                      <a:pt x="4950" y="3036"/>
                      <a:pt x="5005" y="2783"/>
                      <a:pt x="5082" y="2453"/>
                    </a:cubicBezTo>
                    <a:cubicBezTo>
                      <a:pt x="5169" y="2123"/>
                      <a:pt x="5235" y="1826"/>
                      <a:pt x="5290" y="1574"/>
                    </a:cubicBezTo>
                    <a:cubicBezTo>
                      <a:pt x="5345" y="1288"/>
                      <a:pt x="5378" y="991"/>
                      <a:pt x="5367" y="694"/>
                    </a:cubicBezTo>
                    <a:cubicBezTo>
                      <a:pt x="5367" y="243"/>
                      <a:pt x="5312" y="12"/>
                      <a:pt x="5191" y="12"/>
                    </a:cubicBezTo>
                    <a:cubicBezTo>
                      <a:pt x="5071" y="12"/>
                      <a:pt x="4895" y="100"/>
                      <a:pt x="4675" y="265"/>
                    </a:cubicBezTo>
                    <a:cubicBezTo>
                      <a:pt x="4444" y="441"/>
                      <a:pt x="4323" y="562"/>
                      <a:pt x="4312" y="628"/>
                    </a:cubicBezTo>
                    <a:cubicBezTo>
                      <a:pt x="4235" y="1101"/>
                      <a:pt x="4125" y="2343"/>
                      <a:pt x="3971" y="4334"/>
                    </a:cubicBezTo>
                    <a:cubicBezTo>
                      <a:pt x="3751" y="4796"/>
                      <a:pt x="3476" y="5236"/>
                      <a:pt x="3146" y="5642"/>
                    </a:cubicBezTo>
                    <a:cubicBezTo>
                      <a:pt x="2838" y="6016"/>
                      <a:pt x="2563" y="6203"/>
                      <a:pt x="2332" y="6203"/>
                    </a:cubicBezTo>
                    <a:cubicBezTo>
                      <a:pt x="1925" y="6203"/>
                      <a:pt x="1716" y="5653"/>
                      <a:pt x="1716" y="4565"/>
                    </a:cubicBezTo>
                    <a:cubicBezTo>
                      <a:pt x="1716" y="4136"/>
                      <a:pt x="1771" y="3498"/>
                      <a:pt x="1859" y="2640"/>
                    </a:cubicBezTo>
                    <a:cubicBezTo>
                      <a:pt x="1947" y="1782"/>
                      <a:pt x="1991" y="1123"/>
                      <a:pt x="2002" y="672"/>
                    </a:cubicBezTo>
                    <a:cubicBezTo>
                      <a:pt x="2002" y="232"/>
                      <a:pt x="1870" y="1"/>
                      <a:pt x="15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59"/>
            <p:cNvGrpSpPr/>
            <p:nvPr/>
          </p:nvGrpSpPr>
          <p:grpSpPr>
            <a:xfrm>
              <a:off x="7611949" y="864672"/>
              <a:ext cx="431470" cy="565358"/>
              <a:chOff x="-7800082" y="3808453"/>
              <a:chExt cx="516298" cy="676508"/>
            </a:xfrm>
          </p:grpSpPr>
          <p:sp>
            <p:nvSpPr>
              <p:cNvPr id="1348" name="Google Shape;1348;p59"/>
              <p:cNvSpPr/>
              <p:nvPr/>
            </p:nvSpPr>
            <p:spPr>
              <a:xfrm>
                <a:off x="-7800082" y="3808453"/>
                <a:ext cx="516298" cy="676508"/>
              </a:xfrm>
              <a:custGeom>
                <a:avLst/>
                <a:gdLst/>
                <a:ahLst/>
                <a:cxnLst/>
                <a:rect l="l" t="t" r="r" b="b"/>
                <a:pathLst>
                  <a:path w="7831" h="10261" extrusionOk="0">
                    <a:moveTo>
                      <a:pt x="847" y="1"/>
                    </a:moveTo>
                    <a:lnTo>
                      <a:pt x="0" y="9711"/>
                    </a:lnTo>
                    <a:lnTo>
                      <a:pt x="7643" y="10261"/>
                    </a:lnTo>
                    <a:lnTo>
                      <a:pt x="7830" y="397"/>
                    </a:lnTo>
                    <a:lnTo>
                      <a:pt x="8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9"/>
              <p:cNvSpPr/>
              <p:nvPr/>
            </p:nvSpPr>
            <p:spPr>
              <a:xfrm>
                <a:off x="-7739954" y="3861526"/>
                <a:ext cx="399602" cy="561855"/>
              </a:xfrm>
              <a:custGeom>
                <a:avLst/>
                <a:gdLst/>
                <a:ahLst/>
                <a:cxnLst/>
                <a:rect l="l" t="t" r="r" b="b"/>
                <a:pathLst>
                  <a:path w="6061" h="8522" extrusionOk="0">
                    <a:moveTo>
                      <a:pt x="2810" y="0"/>
                    </a:moveTo>
                    <a:cubicBezTo>
                      <a:pt x="2198" y="0"/>
                      <a:pt x="1712" y="110"/>
                      <a:pt x="1342" y="328"/>
                    </a:cubicBezTo>
                    <a:cubicBezTo>
                      <a:pt x="892" y="570"/>
                      <a:pt x="595" y="1032"/>
                      <a:pt x="551" y="1538"/>
                    </a:cubicBezTo>
                    <a:cubicBezTo>
                      <a:pt x="507" y="1824"/>
                      <a:pt x="573" y="2099"/>
                      <a:pt x="738" y="2341"/>
                    </a:cubicBezTo>
                    <a:cubicBezTo>
                      <a:pt x="892" y="2561"/>
                      <a:pt x="1156" y="2704"/>
                      <a:pt x="1441" y="2715"/>
                    </a:cubicBezTo>
                    <a:cubicBezTo>
                      <a:pt x="1495" y="2724"/>
                      <a:pt x="1550" y="2728"/>
                      <a:pt x="1605" y="2728"/>
                    </a:cubicBezTo>
                    <a:cubicBezTo>
                      <a:pt x="1820" y="2728"/>
                      <a:pt x="2038" y="2661"/>
                      <a:pt x="2222" y="2539"/>
                    </a:cubicBezTo>
                    <a:cubicBezTo>
                      <a:pt x="2420" y="2418"/>
                      <a:pt x="2541" y="2198"/>
                      <a:pt x="2563" y="1967"/>
                    </a:cubicBezTo>
                    <a:cubicBezTo>
                      <a:pt x="2585" y="1769"/>
                      <a:pt x="2574" y="1571"/>
                      <a:pt x="2530" y="1384"/>
                    </a:cubicBezTo>
                    <a:lnTo>
                      <a:pt x="2178" y="1351"/>
                    </a:lnTo>
                    <a:cubicBezTo>
                      <a:pt x="2145" y="1208"/>
                      <a:pt x="2134" y="1054"/>
                      <a:pt x="2156" y="911"/>
                    </a:cubicBezTo>
                    <a:cubicBezTo>
                      <a:pt x="2189" y="724"/>
                      <a:pt x="2277" y="548"/>
                      <a:pt x="2409" y="427"/>
                    </a:cubicBezTo>
                    <a:cubicBezTo>
                      <a:pt x="2547" y="290"/>
                      <a:pt x="2738" y="221"/>
                      <a:pt x="3001" y="221"/>
                    </a:cubicBezTo>
                    <a:cubicBezTo>
                      <a:pt x="3054" y="221"/>
                      <a:pt x="3109" y="224"/>
                      <a:pt x="3168" y="229"/>
                    </a:cubicBezTo>
                    <a:cubicBezTo>
                      <a:pt x="3520" y="262"/>
                      <a:pt x="3751" y="416"/>
                      <a:pt x="3872" y="680"/>
                    </a:cubicBezTo>
                    <a:cubicBezTo>
                      <a:pt x="3993" y="944"/>
                      <a:pt x="4026" y="1417"/>
                      <a:pt x="3960" y="2099"/>
                    </a:cubicBezTo>
                    <a:cubicBezTo>
                      <a:pt x="3905" y="2748"/>
                      <a:pt x="3674" y="3386"/>
                      <a:pt x="3289" y="3924"/>
                    </a:cubicBezTo>
                    <a:cubicBezTo>
                      <a:pt x="2904" y="4452"/>
                      <a:pt x="2277" y="5046"/>
                      <a:pt x="1419" y="5684"/>
                    </a:cubicBezTo>
                    <a:lnTo>
                      <a:pt x="144" y="6652"/>
                    </a:lnTo>
                    <a:lnTo>
                      <a:pt x="1" y="7993"/>
                    </a:lnTo>
                    <a:lnTo>
                      <a:pt x="5433" y="8521"/>
                    </a:lnTo>
                    <a:lnTo>
                      <a:pt x="5862" y="5332"/>
                    </a:lnTo>
                    <a:lnTo>
                      <a:pt x="5664" y="5310"/>
                    </a:lnTo>
                    <a:cubicBezTo>
                      <a:pt x="5532" y="5805"/>
                      <a:pt x="5334" y="6146"/>
                      <a:pt x="5092" y="6355"/>
                    </a:cubicBezTo>
                    <a:cubicBezTo>
                      <a:pt x="4892" y="6520"/>
                      <a:pt x="4609" y="6603"/>
                      <a:pt x="4238" y="6603"/>
                    </a:cubicBezTo>
                    <a:cubicBezTo>
                      <a:pt x="4141" y="6603"/>
                      <a:pt x="4037" y="6597"/>
                      <a:pt x="3927" y="6586"/>
                    </a:cubicBezTo>
                    <a:lnTo>
                      <a:pt x="1145" y="6311"/>
                    </a:lnTo>
                    <a:lnTo>
                      <a:pt x="1903" y="5871"/>
                    </a:lnTo>
                    <a:lnTo>
                      <a:pt x="2860" y="5321"/>
                    </a:lnTo>
                    <a:cubicBezTo>
                      <a:pt x="3399" y="5002"/>
                      <a:pt x="3916" y="4683"/>
                      <a:pt x="4422" y="4364"/>
                    </a:cubicBezTo>
                    <a:cubicBezTo>
                      <a:pt x="4664" y="4210"/>
                      <a:pt x="4906" y="4034"/>
                      <a:pt x="5125" y="3847"/>
                    </a:cubicBezTo>
                    <a:cubicBezTo>
                      <a:pt x="5268" y="3716"/>
                      <a:pt x="5411" y="3562"/>
                      <a:pt x="5565" y="3386"/>
                    </a:cubicBezTo>
                    <a:cubicBezTo>
                      <a:pt x="5708" y="3232"/>
                      <a:pt x="5818" y="3056"/>
                      <a:pt x="5884" y="2869"/>
                    </a:cubicBezTo>
                    <a:cubicBezTo>
                      <a:pt x="5939" y="2682"/>
                      <a:pt x="5983" y="2484"/>
                      <a:pt x="5994" y="2286"/>
                    </a:cubicBezTo>
                    <a:cubicBezTo>
                      <a:pt x="6060" y="1626"/>
                      <a:pt x="5873" y="1109"/>
                      <a:pt x="5422" y="724"/>
                    </a:cubicBezTo>
                    <a:cubicBezTo>
                      <a:pt x="4972" y="350"/>
                      <a:pt x="4301" y="119"/>
                      <a:pt x="3410" y="31"/>
                    </a:cubicBezTo>
                    <a:cubicBezTo>
                      <a:pt x="3198" y="11"/>
                      <a:pt x="2998" y="0"/>
                      <a:pt x="2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50" name="Google Shape;1350;p59"/>
          <p:cNvSpPr/>
          <p:nvPr/>
        </p:nvSpPr>
        <p:spPr>
          <a:xfrm>
            <a:off x="4521400" y="4231788"/>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51" name="Google Shape;1351;p59"/>
          <p:cNvCxnSpPr>
            <a:stCxn id="1352" idx="5"/>
            <a:endCxn id="1350" idx="2"/>
          </p:cNvCxnSpPr>
          <p:nvPr/>
        </p:nvCxnSpPr>
        <p:spPr>
          <a:xfrm rot="10800000" flipH="1">
            <a:off x="1296700" y="4359588"/>
            <a:ext cx="3224700" cy="1138200"/>
          </a:xfrm>
          <a:prstGeom prst="straightConnector1">
            <a:avLst/>
          </a:prstGeom>
          <a:noFill/>
          <a:ln w="38100" cap="flat" cmpd="sng">
            <a:solidFill>
              <a:schemeClr val="dk1"/>
            </a:solidFill>
            <a:prstDash val="solid"/>
            <a:round/>
            <a:headEnd type="none" w="med" len="med"/>
            <a:tailEnd type="none" w="med" len="med"/>
          </a:ln>
        </p:spPr>
      </p:cxnSp>
      <p:cxnSp>
        <p:nvCxnSpPr>
          <p:cNvPr id="1353" name="Google Shape;1353;p59"/>
          <p:cNvCxnSpPr>
            <a:stCxn id="1350" idx="6"/>
          </p:cNvCxnSpPr>
          <p:nvPr/>
        </p:nvCxnSpPr>
        <p:spPr>
          <a:xfrm>
            <a:off x="4777000" y="4359588"/>
            <a:ext cx="3183900" cy="920100"/>
          </a:xfrm>
          <a:prstGeom prst="straightConnector1">
            <a:avLst/>
          </a:prstGeom>
          <a:noFill/>
          <a:ln w="38100" cap="flat" cmpd="sng">
            <a:solidFill>
              <a:schemeClr val="dk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5"/>
        <p:cNvGrpSpPr/>
        <p:nvPr/>
      </p:nvGrpSpPr>
      <p:grpSpPr>
        <a:xfrm>
          <a:off x="0" y="0"/>
          <a:ext cx="0" cy="0"/>
          <a:chOff x="0" y="0"/>
          <a:chExt cx="0" cy="0"/>
        </a:xfrm>
      </p:grpSpPr>
      <p:sp>
        <p:nvSpPr>
          <p:cNvPr id="10" name="Google Shape;408;p34">
            <a:extLst>
              <a:ext uri="{FF2B5EF4-FFF2-40B4-BE49-F238E27FC236}">
                <a16:creationId xmlns:a16="http://schemas.microsoft.com/office/drawing/2014/main" id="{C95175BC-454D-D92E-41F8-B6EAAD1C7B04}"/>
              </a:ext>
            </a:extLst>
          </p:cNvPr>
          <p:cNvSpPr/>
          <p:nvPr/>
        </p:nvSpPr>
        <p:spPr>
          <a:xfrm>
            <a:off x="4656102" y="2223629"/>
            <a:ext cx="649263" cy="569401"/>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7" name="Google Shape;406;p34">
            <a:extLst>
              <a:ext uri="{FF2B5EF4-FFF2-40B4-BE49-F238E27FC236}">
                <a16:creationId xmlns:a16="http://schemas.microsoft.com/office/drawing/2014/main" id="{29DC5264-68F8-D30B-144B-B10BAE04B6D5}"/>
              </a:ext>
            </a:extLst>
          </p:cNvPr>
          <p:cNvSpPr/>
          <p:nvPr/>
        </p:nvSpPr>
        <p:spPr>
          <a:xfrm flipH="1">
            <a:off x="4661627" y="1358462"/>
            <a:ext cx="649262" cy="569400"/>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3" name="Google Shape;408;p34">
            <a:extLst>
              <a:ext uri="{FF2B5EF4-FFF2-40B4-BE49-F238E27FC236}">
                <a16:creationId xmlns:a16="http://schemas.microsoft.com/office/drawing/2014/main" id="{F0B97A31-F321-3F01-FCA5-EFAE259AE532}"/>
              </a:ext>
            </a:extLst>
          </p:cNvPr>
          <p:cNvSpPr/>
          <p:nvPr/>
        </p:nvSpPr>
        <p:spPr>
          <a:xfrm>
            <a:off x="774965" y="1608105"/>
            <a:ext cx="649263" cy="569401"/>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406" name="Google Shape;406;p34"/>
          <p:cNvSpPr/>
          <p:nvPr/>
        </p:nvSpPr>
        <p:spPr>
          <a:xfrm flipH="1">
            <a:off x="774600" y="2605539"/>
            <a:ext cx="649262" cy="569400"/>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408" name="Google Shape;408;p34"/>
          <p:cNvSpPr/>
          <p:nvPr/>
        </p:nvSpPr>
        <p:spPr>
          <a:xfrm>
            <a:off x="774600" y="3661900"/>
            <a:ext cx="649263" cy="569401"/>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412" name="Google Shape;412;p34"/>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TABLE OF CONTENTS</a:t>
            </a:r>
            <a:endParaRPr sz="3600"/>
          </a:p>
        </p:txBody>
      </p:sp>
      <p:sp>
        <p:nvSpPr>
          <p:cNvPr id="414" name="Google Shape;414;p34"/>
          <p:cNvSpPr txBox="1">
            <a:spLocks noGrp="1"/>
          </p:cNvSpPr>
          <p:nvPr>
            <p:ph type="subTitle" idx="2"/>
          </p:nvPr>
        </p:nvSpPr>
        <p:spPr>
          <a:xfrm>
            <a:off x="1614338" y="1609449"/>
            <a:ext cx="2235000" cy="56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415" name="Google Shape;415;p34"/>
          <p:cNvSpPr txBox="1">
            <a:spLocks noGrp="1"/>
          </p:cNvSpPr>
          <p:nvPr>
            <p:ph type="title" idx="3"/>
          </p:nvPr>
        </p:nvSpPr>
        <p:spPr>
          <a:xfrm>
            <a:off x="809925" y="1647400"/>
            <a:ext cx="613938" cy="53010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01</a:t>
            </a:r>
            <a:endParaRPr sz="3200" dirty="0"/>
          </a:p>
        </p:txBody>
      </p:sp>
      <p:sp>
        <p:nvSpPr>
          <p:cNvPr id="417" name="Google Shape;417;p34"/>
          <p:cNvSpPr txBox="1">
            <a:spLocks noGrp="1"/>
          </p:cNvSpPr>
          <p:nvPr>
            <p:ph type="subTitle" idx="5"/>
          </p:nvPr>
        </p:nvSpPr>
        <p:spPr>
          <a:xfrm>
            <a:off x="1614338" y="3660327"/>
            <a:ext cx="2235000" cy="56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Key Objectives</a:t>
            </a:r>
            <a:endParaRPr dirty="0"/>
          </a:p>
        </p:txBody>
      </p:sp>
      <p:sp>
        <p:nvSpPr>
          <p:cNvPr id="418" name="Google Shape;418;p34"/>
          <p:cNvSpPr txBox="1">
            <a:spLocks noGrp="1"/>
          </p:cNvSpPr>
          <p:nvPr>
            <p:ph type="title" idx="6"/>
          </p:nvPr>
        </p:nvSpPr>
        <p:spPr>
          <a:xfrm>
            <a:off x="809925" y="3721525"/>
            <a:ext cx="573848" cy="50977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03</a:t>
            </a:r>
            <a:endParaRPr sz="3200" dirty="0"/>
          </a:p>
        </p:txBody>
      </p:sp>
      <p:sp>
        <p:nvSpPr>
          <p:cNvPr id="420" name="Google Shape;420;p34"/>
          <p:cNvSpPr txBox="1">
            <a:spLocks noGrp="1"/>
          </p:cNvSpPr>
          <p:nvPr>
            <p:ph type="subTitle" idx="8"/>
          </p:nvPr>
        </p:nvSpPr>
        <p:spPr>
          <a:xfrm>
            <a:off x="1614337" y="2600755"/>
            <a:ext cx="2386357" cy="56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Problem STATEMENT</a:t>
            </a:r>
            <a:endParaRPr dirty="0"/>
          </a:p>
        </p:txBody>
      </p:sp>
      <p:sp>
        <p:nvSpPr>
          <p:cNvPr id="421" name="Google Shape;421;p34"/>
          <p:cNvSpPr txBox="1">
            <a:spLocks noGrp="1"/>
          </p:cNvSpPr>
          <p:nvPr>
            <p:ph type="title" idx="9"/>
          </p:nvPr>
        </p:nvSpPr>
        <p:spPr>
          <a:xfrm>
            <a:off x="809925" y="2685200"/>
            <a:ext cx="573848" cy="48973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02</a:t>
            </a:r>
            <a:endParaRPr sz="3200" dirty="0"/>
          </a:p>
        </p:txBody>
      </p:sp>
      <p:sp>
        <p:nvSpPr>
          <p:cNvPr id="423" name="Google Shape;423;p34"/>
          <p:cNvSpPr txBox="1">
            <a:spLocks noGrp="1"/>
          </p:cNvSpPr>
          <p:nvPr>
            <p:ph type="subTitle" idx="14"/>
          </p:nvPr>
        </p:nvSpPr>
        <p:spPr>
          <a:xfrm>
            <a:off x="5485137" y="1353732"/>
            <a:ext cx="2235000" cy="56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Methodology</a:t>
            </a:r>
            <a:endParaRPr dirty="0"/>
          </a:p>
        </p:txBody>
      </p:sp>
      <p:sp>
        <p:nvSpPr>
          <p:cNvPr id="424" name="Google Shape;424;p34"/>
          <p:cNvSpPr txBox="1">
            <a:spLocks noGrp="1"/>
          </p:cNvSpPr>
          <p:nvPr>
            <p:ph type="title" idx="15"/>
          </p:nvPr>
        </p:nvSpPr>
        <p:spPr>
          <a:xfrm>
            <a:off x="4661627" y="1376185"/>
            <a:ext cx="633037" cy="53880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04</a:t>
            </a:r>
            <a:endParaRPr sz="3200" dirty="0"/>
          </a:p>
        </p:txBody>
      </p:sp>
      <p:sp>
        <p:nvSpPr>
          <p:cNvPr id="426" name="Google Shape;426;p34"/>
          <p:cNvSpPr txBox="1">
            <a:spLocks noGrp="1"/>
          </p:cNvSpPr>
          <p:nvPr>
            <p:ph type="subTitle" idx="17"/>
          </p:nvPr>
        </p:nvSpPr>
        <p:spPr>
          <a:xfrm>
            <a:off x="5485137" y="3086895"/>
            <a:ext cx="2235000" cy="56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Conclusions</a:t>
            </a:r>
            <a:endParaRPr dirty="0"/>
          </a:p>
        </p:txBody>
      </p:sp>
      <p:sp>
        <p:nvSpPr>
          <p:cNvPr id="429" name="Google Shape;429;p34"/>
          <p:cNvSpPr txBox="1">
            <a:spLocks noGrp="1"/>
          </p:cNvSpPr>
          <p:nvPr>
            <p:ph type="subTitle" idx="20"/>
          </p:nvPr>
        </p:nvSpPr>
        <p:spPr>
          <a:xfrm>
            <a:off x="5485137" y="2221053"/>
            <a:ext cx="2235000" cy="56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Outcomes</a:t>
            </a:r>
            <a:endParaRPr dirty="0"/>
          </a:p>
        </p:txBody>
      </p:sp>
      <p:sp>
        <p:nvSpPr>
          <p:cNvPr id="430" name="Google Shape;430;p34"/>
          <p:cNvSpPr txBox="1">
            <a:spLocks noGrp="1"/>
          </p:cNvSpPr>
          <p:nvPr>
            <p:ph type="title" idx="21"/>
          </p:nvPr>
        </p:nvSpPr>
        <p:spPr>
          <a:xfrm>
            <a:off x="4661627" y="2243500"/>
            <a:ext cx="633037" cy="54031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200" dirty="0"/>
              <a:t>05</a:t>
            </a:r>
            <a:endParaRPr sz="3200" dirty="0"/>
          </a:p>
        </p:txBody>
      </p:sp>
      <p:cxnSp>
        <p:nvCxnSpPr>
          <p:cNvPr id="431" name="Google Shape;431;p34"/>
          <p:cNvCxnSpPr/>
          <p:nvPr/>
        </p:nvCxnSpPr>
        <p:spPr>
          <a:xfrm>
            <a:off x="809925" y="1132488"/>
            <a:ext cx="2674800" cy="0"/>
          </a:xfrm>
          <a:prstGeom prst="straightConnector1">
            <a:avLst/>
          </a:prstGeom>
          <a:noFill/>
          <a:ln w="38100" cap="flat" cmpd="sng">
            <a:solidFill>
              <a:schemeClr val="dk1"/>
            </a:solidFill>
            <a:prstDash val="solid"/>
            <a:round/>
            <a:headEnd type="none" w="med" len="med"/>
            <a:tailEnd type="none" w="med" len="med"/>
          </a:ln>
        </p:spPr>
      </p:cxnSp>
      <p:grpSp>
        <p:nvGrpSpPr>
          <p:cNvPr id="432" name="Google Shape;432;p34"/>
          <p:cNvGrpSpPr/>
          <p:nvPr/>
        </p:nvGrpSpPr>
        <p:grpSpPr>
          <a:xfrm>
            <a:off x="2246473" y="-566216"/>
            <a:ext cx="7249352" cy="2680466"/>
            <a:chOff x="2246473" y="-566216"/>
            <a:chExt cx="7249352" cy="2680466"/>
          </a:xfrm>
        </p:grpSpPr>
        <p:cxnSp>
          <p:nvCxnSpPr>
            <p:cNvPr id="433" name="Google Shape;433;p34"/>
            <p:cNvCxnSpPr/>
            <p:nvPr/>
          </p:nvCxnSpPr>
          <p:spPr>
            <a:xfrm rot="-10678198">
              <a:off x="2270359" y="-500960"/>
              <a:ext cx="3709428" cy="1413888"/>
            </a:xfrm>
            <a:prstGeom prst="straightConnector1">
              <a:avLst/>
            </a:prstGeom>
            <a:noFill/>
            <a:ln w="38100" cap="flat" cmpd="sng">
              <a:solidFill>
                <a:schemeClr val="dk1"/>
              </a:solidFill>
              <a:prstDash val="solid"/>
              <a:round/>
              <a:headEnd type="none" w="med" len="med"/>
              <a:tailEnd type="none" w="med" len="med"/>
            </a:ln>
          </p:spPr>
        </p:cxnSp>
        <p:cxnSp>
          <p:nvCxnSpPr>
            <p:cNvPr id="434" name="Google Shape;434;p34"/>
            <p:cNvCxnSpPr/>
            <p:nvPr/>
          </p:nvCxnSpPr>
          <p:spPr>
            <a:xfrm flipH="1">
              <a:off x="5954275" y="215000"/>
              <a:ext cx="1439400" cy="746400"/>
            </a:xfrm>
            <a:prstGeom prst="straightConnector1">
              <a:avLst/>
            </a:prstGeom>
            <a:noFill/>
            <a:ln w="38100" cap="flat" cmpd="sng">
              <a:solidFill>
                <a:schemeClr val="dk1"/>
              </a:solidFill>
              <a:prstDash val="solid"/>
              <a:round/>
              <a:headEnd type="none" w="med" len="med"/>
              <a:tailEnd type="none" w="med" len="med"/>
            </a:ln>
          </p:spPr>
        </p:cxnSp>
        <p:cxnSp>
          <p:nvCxnSpPr>
            <p:cNvPr id="435" name="Google Shape;435;p34"/>
            <p:cNvCxnSpPr/>
            <p:nvPr/>
          </p:nvCxnSpPr>
          <p:spPr>
            <a:xfrm>
              <a:off x="7381725" y="226950"/>
              <a:ext cx="2114100" cy="1887300"/>
            </a:xfrm>
            <a:prstGeom prst="straightConnector1">
              <a:avLst/>
            </a:prstGeom>
            <a:noFill/>
            <a:ln w="38100" cap="flat" cmpd="sng">
              <a:solidFill>
                <a:schemeClr val="dk1"/>
              </a:solidFill>
              <a:prstDash val="solid"/>
              <a:round/>
              <a:headEnd type="none" w="med" len="med"/>
              <a:tailEnd type="none" w="med" len="med"/>
            </a:ln>
          </p:spPr>
        </p:cxnSp>
        <p:sp>
          <p:nvSpPr>
            <p:cNvPr id="436" name="Google Shape;436;p34"/>
            <p:cNvSpPr/>
            <p:nvPr/>
          </p:nvSpPr>
          <p:spPr>
            <a:xfrm rot="-5278861">
              <a:off x="5799156" y="833827"/>
              <a:ext cx="255459" cy="255459"/>
            </a:xfrm>
            <a:prstGeom prst="ellipse">
              <a:avLst/>
            </a:prstGeom>
            <a:solidFill>
              <a:schemeClr val="lt2"/>
            </a:solidFill>
            <a:ln w="19050" cap="flat" cmpd="sng">
              <a:solidFill>
                <a:schemeClr val="lt2"/>
              </a:solidFill>
              <a:prstDash val="solid"/>
              <a:round/>
              <a:headEnd type="none" w="sm" len="sm"/>
              <a:tailEnd type="none" w="sm" len="sm"/>
            </a:ln>
            <a:effectLst>
              <a:outerShdw blurRad="85725" dist="28575"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4"/>
            <p:cNvSpPr/>
            <p:nvPr/>
          </p:nvSpPr>
          <p:spPr>
            <a:xfrm rot="-5278861">
              <a:off x="7268331" y="78327"/>
              <a:ext cx="255459" cy="255459"/>
            </a:xfrm>
            <a:prstGeom prst="ellipse">
              <a:avLst/>
            </a:prstGeom>
            <a:solidFill>
              <a:schemeClr val="lt2"/>
            </a:solidFill>
            <a:ln w="19050" cap="flat" cmpd="sng">
              <a:solidFill>
                <a:schemeClr val="lt2"/>
              </a:solidFill>
              <a:prstDash val="solid"/>
              <a:round/>
              <a:headEnd type="none" w="sm" len="sm"/>
              <a:tailEnd type="none" w="sm" len="sm"/>
            </a:ln>
            <a:effectLst>
              <a:outerShdw blurRad="85725" dist="28575"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8" name="Google Shape;438;p34"/>
          <p:cNvGrpSpPr/>
          <p:nvPr/>
        </p:nvGrpSpPr>
        <p:grpSpPr>
          <a:xfrm>
            <a:off x="8174103" y="2490909"/>
            <a:ext cx="862010" cy="1646115"/>
            <a:chOff x="8174103" y="2490909"/>
            <a:chExt cx="862010" cy="1646115"/>
          </a:xfrm>
        </p:grpSpPr>
        <p:grpSp>
          <p:nvGrpSpPr>
            <p:cNvPr id="439" name="Google Shape;439;p34"/>
            <p:cNvGrpSpPr/>
            <p:nvPr/>
          </p:nvGrpSpPr>
          <p:grpSpPr>
            <a:xfrm>
              <a:off x="8174103" y="3191328"/>
              <a:ext cx="585861" cy="945696"/>
              <a:chOff x="8432413" y="867857"/>
              <a:chExt cx="498054" cy="803958"/>
            </a:xfrm>
          </p:grpSpPr>
          <p:sp>
            <p:nvSpPr>
              <p:cNvPr id="440" name="Google Shape;440;p34"/>
              <p:cNvSpPr/>
              <p:nvPr/>
            </p:nvSpPr>
            <p:spPr>
              <a:xfrm>
                <a:off x="8432413" y="867857"/>
                <a:ext cx="498054" cy="803958"/>
              </a:xfrm>
              <a:custGeom>
                <a:avLst/>
                <a:gdLst/>
                <a:ahLst/>
                <a:cxnLst/>
                <a:rect l="l" t="t" r="r" b="b"/>
                <a:pathLst>
                  <a:path w="6677" h="10778" extrusionOk="0">
                    <a:moveTo>
                      <a:pt x="6676" y="0"/>
                    </a:moveTo>
                    <a:lnTo>
                      <a:pt x="1" y="253"/>
                    </a:lnTo>
                    <a:lnTo>
                      <a:pt x="199" y="10777"/>
                    </a:lnTo>
                    <a:lnTo>
                      <a:pt x="5708" y="10645"/>
                    </a:lnTo>
                    <a:lnTo>
                      <a:pt x="6676" y="0"/>
                    </a:lnTo>
                    <a:close/>
                  </a:path>
                </a:pathLst>
              </a:custGeom>
              <a:solidFill>
                <a:schemeClr val="accent1"/>
              </a:solidFill>
              <a:ln>
                <a:noFill/>
              </a:ln>
              <a:effectLst>
                <a:outerShdw blurRad="85725" dist="19050" dir="5400000" algn="bl" rotWithShape="0">
                  <a:srgbClr val="000000">
                    <a:alpha val="2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4"/>
              <p:cNvSpPr/>
              <p:nvPr/>
            </p:nvSpPr>
            <p:spPr>
              <a:xfrm>
                <a:off x="8468516" y="983476"/>
                <a:ext cx="391387" cy="583313"/>
              </a:xfrm>
              <a:custGeom>
                <a:avLst/>
                <a:gdLst/>
                <a:ahLst/>
                <a:cxnLst/>
                <a:rect l="l" t="t" r="r" b="b"/>
                <a:pathLst>
                  <a:path w="5247" h="7820" extrusionOk="0">
                    <a:moveTo>
                      <a:pt x="1705" y="759"/>
                    </a:moveTo>
                    <a:cubicBezTo>
                      <a:pt x="1793" y="759"/>
                      <a:pt x="1848" y="946"/>
                      <a:pt x="1848" y="1309"/>
                    </a:cubicBezTo>
                    <a:cubicBezTo>
                      <a:pt x="1848" y="2002"/>
                      <a:pt x="1562" y="3146"/>
                      <a:pt x="990" y="4751"/>
                    </a:cubicBezTo>
                    <a:cubicBezTo>
                      <a:pt x="1001" y="4114"/>
                      <a:pt x="1045" y="3476"/>
                      <a:pt x="1133" y="2849"/>
                    </a:cubicBezTo>
                    <a:cubicBezTo>
                      <a:pt x="1199" y="2332"/>
                      <a:pt x="1298" y="1826"/>
                      <a:pt x="1430" y="1320"/>
                    </a:cubicBezTo>
                    <a:cubicBezTo>
                      <a:pt x="1540" y="946"/>
                      <a:pt x="1617" y="759"/>
                      <a:pt x="1705" y="759"/>
                    </a:cubicBezTo>
                    <a:close/>
                    <a:moveTo>
                      <a:pt x="2200" y="3762"/>
                    </a:moveTo>
                    <a:cubicBezTo>
                      <a:pt x="2475" y="3762"/>
                      <a:pt x="2717" y="3916"/>
                      <a:pt x="2816" y="4169"/>
                    </a:cubicBezTo>
                    <a:cubicBezTo>
                      <a:pt x="2948" y="4454"/>
                      <a:pt x="3014" y="4773"/>
                      <a:pt x="3025" y="5092"/>
                    </a:cubicBezTo>
                    <a:cubicBezTo>
                      <a:pt x="3007" y="5093"/>
                      <a:pt x="2990" y="5093"/>
                      <a:pt x="2972" y="5093"/>
                    </a:cubicBezTo>
                    <a:cubicBezTo>
                      <a:pt x="2673" y="5093"/>
                      <a:pt x="2395" y="5005"/>
                      <a:pt x="2156" y="4828"/>
                    </a:cubicBezTo>
                    <a:cubicBezTo>
                      <a:pt x="1936" y="4685"/>
                      <a:pt x="1804" y="4432"/>
                      <a:pt x="1804" y="4169"/>
                    </a:cubicBezTo>
                    <a:cubicBezTo>
                      <a:pt x="1804" y="4059"/>
                      <a:pt x="1837" y="3949"/>
                      <a:pt x="1914" y="3872"/>
                    </a:cubicBezTo>
                    <a:cubicBezTo>
                      <a:pt x="1991" y="3795"/>
                      <a:pt x="2101" y="3762"/>
                      <a:pt x="2200" y="3762"/>
                    </a:cubicBezTo>
                    <a:close/>
                    <a:moveTo>
                      <a:pt x="1298" y="4784"/>
                    </a:moveTo>
                    <a:cubicBezTo>
                      <a:pt x="1397" y="5059"/>
                      <a:pt x="1584" y="5279"/>
                      <a:pt x="1837" y="5411"/>
                    </a:cubicBezTo>
                    <a:cubicBezTo>
                      <a:pt x="2057" y="5554"/>
                      <a:pt x="2299" y="5631"/>
                      <a:pt x="2563" y="5642"/>
                    </a:cubicBezTo>
                    <a:cubicBezTo>
                      <a:pt x="2706" y="5642"/>
                      <a:pt x="2849" y="5642"/>
                      <a:pt x="2992" y="5620"/>
                    </a:cubicBezTo>
                    <a:lnTo>
                      <a:pt x="2992" y="5620"/>
                    </a:lnTo>
                    <a:cubicBezTo>
                      <a:pt x="2926" y="6192"/>
                      <a:pt x="2750" y="6610"/>
                      <a:pt x="2453" y="6863"/>
                    </a:cubicBezTo>
                    <a:cubicBezTo>
                      <a:pt x="2222" y="7094"/>
                      <a:pt x="1903" y="7226"/>
                      <a:pt x="1573" y="7237"/>
                    </a:cubicBezTo>
                    <a:cubicBezTo>
                      <a:pt x="1386" y="7237"/>
                      <a:pt x="1243" y="7105"/>
                      <a:pt x="1155" y="6819"/>
                    </a:cubicBezTo>
                    <a:cubicBezTo>
                      <a:pt x="1045" y="6357"/>
                      <a:pt x="1001" y="5884"/>
                      <a:pt x="1001" y="5400"/>
                    </a:cubicBezTo>
                    <a:cubicBezTo>
                      <a:pt x="1111" y="5202"/>
                      <a:pt x="1210" y="5004"/>
                      <a:pt x="1298" y="4784"/>
                    </a:cubicBezTo>
                    <a:close/>
                    <a:moveTo>
                      <a:pt x="1804" y="1"/>
                    </a:moveTo>
                    <a:cubicBezTo>
                      <a:pt x="1617" y="1"/>
                      <a:pt x="1430" y="122"/>
                      <a:pt x="1232" y="342"/>
                    </a:cubicBezTo>
                    <a:cubicBezTo>
                      <a:pt x="979" y="638"/>
                      <a:pt x="781" y="979"/>
                      <a:pt x="639" y="1331"/>
                    </a:cubicBezTo>
                    <a:cubicBezTo>
                      <a:pt x="419" y="1892"/>
                      <a:pt x="265" y="2475"/>
                      <a:pt x="177" y="3080"/>
                    </a:cubicBezTo>
                    <a:cubicBezTo>
                      <a:pt x="56" y="3861"/>
                      <a:pt x="1" y="4641"/>
                      <a:pt x="1" y="5433"/>
                    </a:cubicBezTo>
                    <a:cubicBezTo>
                      <a:pt x="1" y="6258"/>
                      <a:pt x="89" y="6863"/>
                      <a:pt x="254" y="7248"/>
                    </a:cubicBezTo>
                    <a:cubicBezTo>
                      <a:pt x="430" y="7633"/>
                      <a:pt x="781" y="7820"/>
                      <a:pt x="1298" y="7820"/>
                    </a:cubicBezTo>
                    <a:cubicBezTo>
                      <a:pt x="1804" y="7820"/>
                      <a:pt x="2321" y="7611"/>
                      <a:pt x="2849" y="7193"/>
                    </a:cubicBezTo>
                    <a:cubicBezTo>
                      <a:pt x="3366" y="6775"/>
                      <a:pt x="3674" y="6192"/>
                      <a:pt x="3773" y="5422"/>
                    </a:cubicBezTo>
                    <a:cubicBezTo>
                      <a:pt x="4169" y="5290"/>
                      <a:pt x="4532" y="5103"/>
                      <a:pt x="4872" y="4872"/>
                    </a:cubicBezTo>
                    <a:cubicBezTo>
                      <a:pt x="5114" y="4696"/>
                      <a:pt x="5246" y="4564"/>
                      <a:pt x="5246" y="4476"/>
                    </a:cubicBezTo>
                    <a:cubicBezTo>
                      <a:pt x="5246" y="4388"/>
                      <a:pt x="5213" y="4344"/>
                      <a:pt x="5169" y="4344"/>
                    </a:cubicBezTo>
                    <a:cubicBezTo>
                      <a:pt x="5015" y="4410"/>
                      <a:pt x="4872" y="4487"/>
                      <a:pt x="4729" y="4564"/>
                    </a:cubicBezTo>
                    <a:cubicBezTo>
                      <a:pt x="4433" y="4718"/>
                      <a:pt x="4125" y="4850"/>
                      <a:pt x="3795" y="4938"/>
                    </a:cubicBezTo>
                    <a:cubicBezTo>
                      <a:pt x="3784" y="4421"/>
                      <a:pt x="3652" y="4026"/>
                      <a:pt x="3399" y="3729"/>
                    </a:cubicBezTo>
                    <a:cubicBezTo>
                      <a:pt x="3154" y="3462"/>
                      <a:pt x="2806" y="3299"/>
                      <a:pt x="2444" y="3299"/>
                    </a:cubicBezTo>
                    <a:cubicBezTo>
                      <a:pt x="2433" y="3299"/>
                      <a:pt x="2421" y="3299"/>
                      <a:pt x="2409" y="3300"/>
                    </a:cubicBezTo>
                    <a:cubicBezTo>
                      <a:pt x="2388" y="3299"/>
                      <a:pt x="2366" y="3298"/>
                      <a:pt x="2344" y="3298"/>
                    </a:cubicBezTo>
                    <a:cubicBezTo>
                      <a:pt x="2157" y="3298"/>
                      <a:pt x="1971" y="3340"/>
                      <a:pt x="1793" y="3399"/>
                    </a:cubicBezTo>
                    <a:cubicBezTo>
                      <a:pt x="2013" y="2651"/>
                      <a:pt x="2134" y="1870"/>
                      <a:pt x="2156" y="1078"/>
                    </a:cubicBezTo>
                    <a:cubicBezTo>
                      <a:pt x="2156" y="814"/>
                      <a:pt x="2123" y="561"/>
                      <a:pt x="2046" y="320"/>
                    </a:cubicBezTo>
                    <a:cubicBezTo>
                      <a:pt x="1969" y="111"/>
                      <a:pt x="1892" y="1"/>
                      <a:pt x="1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34"/>
            <p:cNvGrpSpPr/>
            <p:nvPr/>
          </p:nvGrpSpPr>
          <p:grpSpPr>
            <a:xfrm rot="480074">
              <a:off x="8517384" y="2517492"/>
              <a:ext cx="451609" cy="996097"/>
              <a:chOff x="8485490" y="3071401"/>
              <a:chExt cx="435328" cy="960095"/>
            </a:xfrm>
          </p:grpSpPr>
          <p:sp>
            <p:nvSpPr>
              <p:cNvPr id="443" name="Google Shape;443;p34"/>
              <p:cNvSpPr/>
              <p:nvPr/>
            </p:nvSpPr>
            <p:spPr>
              <a:xfrm rot="-161888">
                <a:off x="8507463" y="3080090"/>
                <a:ext cx="391383" cy="942717"/>
              </a:xfrm>
              <a:custGeom>
                <a:avLst/>
                <a:gdLst/>
                <a:ahLst/>
                <a:cxnLst/>
                <a:rect l="l" t="t" r="r" b="b"/>
                <a:pathLst>
                  <a:path w="6830" h="16452" extrusionOk="0">
                    <a:moveTo>
                      <a:pt x="6038" y="0"/>
                    </a:moveTo>
                    <a:lnTo>
                      <a:pt x="1" y="88"/>
                    </a:lnTo>
                    <a:lnTo>
                      <a:pt x="1496" y="13560"/>
                    </a:lnTo>
                    <a:lnTo>
                      <a:pt x="792" y="16012"/>
                    </a:lnTo>
                    <a:lnTo>
                      <a:pt x="6830" y="16452"/>
                    </a:lnTo>
                    <a:lnTo>
                      <a:pt x="6038" y="0"/>
                    </a:lnTo>
                    <a:close/>
                  </a:path>
                </a:pathLst>
              </a:custGeom>
              <a:solidFill>
                <a:schemeClr val="dk1"/>
              </a:solidFill>
              <a:ln>
                <a:noFill/>
              </a:ln>
              <a:effectLst>
                <a:outerShdw blurRad="85725" dist="19050" dir="5400000" algn="bl" rotWithShape="0">
                  <a:srgbClr val="000000">
                    <a:alpha val="28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4"/>
              <p:cNvSpPr/>
              <p:nvPr/>
            </p:nvSpPr>
            <p:spPr>
              <a:xfrm rot="-161888">
                <a:off x="8648422" y="3164186"/>
                <a:ext cx="122973" cy="793447"/>
              </a:xfrm>
              <a:custGeom>
                <a:avLst/>
                <a:gdLst/>
                <a:ahLst/>
                <a:cxnLst/>
                <a:rect l="l" t="t" r="r" b="b"/>
                <a:pathLst>
                  <a:path w="2146" h="13847" extrusionOk="0">
                    <a:moveTo>
                      <a:pt x="749" y="1"/>
                    </a:moveTo>
                    <a:lnTo>
                      <a:pt x="749" y="1288"/>
                    </a:lnTo>
                    <a:lnTo>
                      <a:pt x="2145" y="1288"/>
                    </a:lnTo>
                    <a:lnTo>
                      <a:pt x="2145" y="1"/>
                    </a:lnTo>
                    <a:close/>
                    <a:moveTo>
                      <a:pt x="738" y="2222"/>
                    </a:moveTo>
                    <a:lnTo>
                      <a:pt x="738" y="12351"/>
                    </a:lnTo>
                    <a:cubicBezTo>
                      <a:pt x="738" y="12461"/>
                      <a:pt x="716" y="12571"/>
                      <a:pt x="661" y="12681"/>
                    </a:cubicBezTo>
                    <a:cubicBezTo>
                      <a:pt x="611" y="12761"/>
                      <a:pt x="523" y="12814"/>
                      <a:pt x="425" y="12814"/>
                    </a:cubicBezTo>
                    <a:cubicBezTo>
                      <a:pt x="416" y="12814"/>
                      <a:pt x="406" y="12813"/>
                      <a:pt x="397" y="12812"/>
                    </a:cubicBezTo>
                    <a:lnTo>
                      <a:pt x="177" y="12812"/>
                    </a:lnTo>
                    <a:cubicBezTo>
                      <a:pt x="100" y="12801"/>
                      <a:pt x="45" y="12790"/>
                      <a:pt x="1" y="12790"/>
                    </a:cubicBezTo>
                    <a:lnTo>
                      <a:pt x="1" y="13769"/>
                    </a:lnTo>
                    <a:cubicBezTo>
                      <a:pt x="78" y="13791"/>
                      <a:pt x="199" y="13802"/>
                      <a:pt x="364" y="13824"/>
                    </a:cubicBezTo>
                    <a:cubicBezTo>
                      <a:pt x="562" y="13846"/>
                      <a:pt x="749" y="13846"/>
                      <a:pt x="947" y="13846"/>
                    </a:cubicBezTo>
                    <a:cubicBezTo>
                      <a:pt x="1145" y="13846"/>
                      <a:pt x="1343" y="13802"/>
                      <a:pt x="1508" y="13703"/>
                    </a:cubicBezTo>
                    <a:cubicBezTo>
                      <a:pt x="1706" y="13582"/>
                      <a:pt x="1860" y="13406"/>
                      <a:pt x="1958" y="13208"/>
                    </a:cubicBezTo>
                    <a:cubicBezTo>
                      <a:pt x="2079" y="12911"/>
                      <a:pt x="2145" y="12593"/>
                      <a:pt x="2134" y="12285"/>
                    </a:cubicBezTo>
                    <a:lnTo>
                      <a:pt x="2134" y="2222"/>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 name="Google Shape;445;p34"/>
          <p:cNvGrpSpPr/>
          <p:nvPr/>
        </p:nvGrpSpPr>
        <p:grpSpPr>
          <a:xfrm>
            <a:off x="7881942" y="550303"/>
            <a:ext cx="527536" cy="924525"/>
            <a:chOff x="7933688" y="639849"/>
            <a:chExt cx="425398" cy="745464"/>
          </a:xfrm>
        </p:grpSpPr>
        <p:sp>
          <p:nvSpPr>
            <p:cNvPr id="446" name="Google Shape;446;p34"/>
            <p:cNvSpPr/>
            <p:nvPr/>
          </p:nvSpPr>
          <p:spPr>
            <a:xfrm>
              <a:off x="7933688" y="639849"/>
              <a:ext cx="425398" cy="745464"/>
            </a:xfrm>
            <a:custGeom>
              <a:avLst/>
              <a:gdLst/>
              <a:ahLst/>
              <a:cxnLst/>
              <a:rect l="l" t="t" r="r" b="b"/>
              <a:pathLst>
                <a:path w="5599" h="9811" extrusionOk="0">
                  <a:moveTo>
                    <a:pt x="1585" y="1"/>
                  </a:moveTo>
                  <a:lnTo>
                    <a:pt x="1" y="9601"/>
                  </a:lnTo>
                  <a:lnTo>
                    <a:pt x="2794" y="9810"/>
                  </a:lnTo>
                  <a:lnTo>
                    <a:pt x="5598" y="2266"/>
                  </a:lnTo>
                  <a:lnTo>
                    <a:pt x="1585" y="1"/>
                  </a:lnTo>
                  <a:close/>
                </a:path>
              </a:pathLst>
            </a:custGeom>
            <a:solidFill>
              <a:schemeClr val="dk1"/>
            </a:solidFill>
            <a:ln>
              <a:noFill/>
            </a:ln>
            <a:effectLst>
              <a:outerShdw blurRad="85725" dist="190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4"/>
            <p:cNvSpPr/>
            <p:nvPr/>
          </p:nvSpPr>
          <p:spPr>
            <a:xfrm>
              <a:off x="7986340" y="773578"/>
              <a:ext cx="280813" cy="571616"/>
            </a:xfrm>
            <a:custGeom>
              <a:avLst/>
              <a:gdLst/>
              <a:ahLst/>
              <a:cxnLst/>
              <a:rect l="l" t="t" r="r" b="b"/>
              <a:pathLst>
                <a:path w="3696" h="7523" extrusionOk="0">
                  <a:moveTo>
                    <a:pt x="2464" y="1"/>
                  </a:moveTo>
                  <a:cubicBezTo>
                    <a:pt x="2277" y="693"/>
                    <a:pt x="2112" y="1320"/>
                    <a:pt x="1969" y="1859"/>
                  </a:cubicBezTo>
                  <a:cubicBezTo>
                    <a:pt x="1815" y="2398"/>
                    <a:pt x="1672" y="2882"/>
                    <a:pt x="1551" y="3300"/>
                  </a:cubicBezTo>
                  <a:cubicBezTo>
                    <a:pt x="1430" y="3707"/>
                    <a:pt x="1309" y="4080"/>
                    <a:pt x="1199" y="4399"/>
                  </a:cubicBezTo>
                  <a:cubicBezTo>
                    <a:pt x="1100" y="4718"/>
                    <a:pt x="990" y="5004"/>
                    <a:pt x="892" y="5257"/>
                  </a:cubicBezTo>
                  <a:cubicBezTo>
                    <a:pt x="969" y="5356"/>
                    <a:pt x="1078" y="5444"/>
                    <a:pt x="1188" y="5521"/>
                  </a:cubicBezTo>
                  <a:cubicBezTo>
                    <a:pt x="1309" y="5598"/>
                    <a:pt x="1441" y="5664"/>
                    <a:pt x="1584" y="5708"/>
                  </a:cubicBezTo>
                  <a:cubicBezTo>
                    <a:pt x="1738" y="5411"/>
                    <a:pt x="1903" y="5081"/>
                    <a:pt x="2079" y="4718"/>
                  </a:cubicBezTo>
                  <a:cubicBezTo>
                    <a:pt x="2255" y="4344"/>
                    <a:pt x="2431" y="3970"/>
                    <a:pt x="2618" y="3564"/>
                  </a:cubicBezTo>
                  <a:cubicBezTo>
                    <a:pt x="2794" y="3157"/>
                    <a:pt x="2981" y="2750"/>
                    <a:pt x="3168" y="2321"/>
                  </a:cubicBezTo>
                  <a:cubicBezTo>
                    <a:pt x="3344" y="1892"/>
                    <a:pt x="3520" y="1463"/>
                    <a:pt x="3696" y="1045"/>
                  </a:cubicBezTo>
                  <a:cubicBezTo>
                    <a:pt x="3652" y="968"/>
                    <a:pt x="3608" y="891"/>
                    <a:pt x="3542" y="836"/>
                  </a:cubicBezTo>
                  <a:cubicBezTo>
                    <a:pt x="3454" y="726"/>
                    <a:pt x="3355" y="627"/>
                    <a:pt x="3245" y="528"/>
                  </a:cubicBezTo>
                  <a:cubicBezTo>
                    <a:pt x="3124" y="418"/>
                    <a:pt x="3003" y="319"/>
                    <a:pt x="2871" y="220"/>
                  </a:cubicBezTo>
                  <a:cubicBezTo>
                    <a:pt x="2739" y="132"/>
                    <a:pt x="2607" y="55"/>
                    <a:pt x="2464" y="1"/>
                  </a:cubicBezTo>
                  <a:close/>
                  <a:moveTo>
                    <a:pt x="507" y="6104"/>
                  </a:moveTo>
                  <a:cubicBezTo>
                    <a:pt x="496" y="6104"/>
                    <a:pt x="452" y="6148"/>
                    <a:pt x="397" y="6225"/>
                  </a:cubicBezTo>
                  <a:cubicBezTo>
                    <a:pt x="342" y="6291"/>
                    <a:pt x="287" y="6390"/>
                    <a:pt x="232" y="6500"/>
                  </a:cubicBezTo>
                  <a:cubicBezTo>
                    <a:pt x="166" y="6599"/>
                    <a:pt x="111" y="6709"/>
                    <a:pt x="67" y="6819"/>
                  </a:cubicBezTo>
                  <a:cubicBezTo>
                    <a:pt x="34" y="6896"/>
                    <a:pt x="12" y="6984"/>
                    <a:pt x="1" y="7072"/>
                  </a:cubicBezTo>
                  <a:cubicBezTo>
                    <a:pt x="1" y="7094"/>
                    <a:pt x="23" y="7105"/>
                    <a:pt x="56" y="7138"/>
                  </a:cubicBezTo>
                  <a:cubicBezTo>
                    <a:pt x="100" y="7160"/>
                    <a:pt x="144" y="7193"/>
                    <a:pt x="199" y="7226"/>
                  </a:cubicBezTo>
                  <a:cubicBezTo>
                    <a:pt x="254" y="7259"/>
                    <a:pt x="320" y="7292"/>
                    <a:pt x="386" y="7336"/>
                  </a:cubicBezTo>
                  <a:cubicBezTo>
                    <a:pt x="463" y="7369"/>
                    <a:pt x="529" y="7402"/>
                    <a:pt x="584" y="7424"/>
                  </a:cubicBezTo>
                  <a:cubicBezTo>
                    <a:pt x="650" y="7457"/>
                    <a:pt x="705" y="7479"/>
                    <a:pt x="760" y="7501"/>
                  </a:cubicBezTo>
                  <a:cubicBezTo>
                    <a:pt x="793" y="7512"/>
                    <a:pt x="826" y="7523"/>
                    <a:pt x="859" y="7523"/>
                  </a:cubicBezTo>
                  <a:cubicBezTo>
                    <a:pt x="892" y="7523"/>
                    <a:pt x="936" y="7479"/>
                    <a:pt x="990" y="7402"/>
                  </a:cubicBezTo>
                  <a:cubicBezTo>
                    <a:pt x="1056" y="7314"/>
                    <a:pt x="1122" y="7215"/>
                    <a:pt x="1177" y="7127"/>
                  </a:cubicBezTo>
                  <a:cubicBezTo>
                    <a:pt x="1243" y="7017"/>
                    <a:pt x="1287" y="6918"/>
                    <a:pt x="1342" y="6830"/>
                  </a:cubicBezTo>
                  <a:cubicBezTo>
                    <a:pt x="1375" y="6764"/>
                    <a:pt x="1397" y="6709"/>
                    <a:pt x="1408" y="6643"/>
                  </a:cubicBezTo>
                  <a:cubicBezTo>
                    <a:pt x="1408" y="6632"/>
                    <a:pt x="1397" y="6610"/>
                    <a:pt x="1364" y="6577"/>
                  </a:cubicBezTo>
                  <a:cubicBezTo>
                    <a:pt x="1320" y="6544"/>
                    <a:pt x="1276" y="6511"/>
                    <a:pt x="1221" y="6467"/>
                  </a:cubicBezTo>
                  <a:cubicBezTo>
                    <a:pt x="1166" y="6434"/>
                    <a:pt x="1100" y="6390"/>
                    <a:pt x="1034" y="6346"/>
                  </a:cubicBezTo>
                  <a:cubicBezTo>
                    <a:pt x="969" y="6302"/>
                    <a:pt x="903" y="6258"/>
                    <a:pt x="837" y="6225"/>
                  </a:cubicBezTo>
                  <a:cubicBezTo>
                    <a:pt x="771" y="6192"/>
                    <a:pt x="716" y="6159"/>
                    <a:pt x="650" y="6137"/>
                  </a:cubicBezTo>
                  <a:cubicBezTo>
                    <a:pt x="606" y="6115"/>
                    <a:pt x="562" y="6104"/>
                    <a:pt x="507" y="61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 name="Google Shape;406;p34">
            <a:extLst>
              <a:ext uri="{FF2B5EF4-FFF2-40B4-BE49-F238E27FC236}">
                <a16:creationId xmlns:a16="http://schemas.microsoft.com/office/drawing/2014/main" id="{45771B17-506F-A0E8-31D0-E5C128E3B572}"/>
              </a:ext>
            </a:extLst>
          </p:cNvPr>
          <p:cNvSpPr/>
          <p:nvPr/>
        </p:nvSpPr>
        <p:spPr>
          <a:xfrm flipH="1">
            <a:off x="4666796" y="3091696"/>
            <a:ext cx="649262" cy="569400"/>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16" name="Google Shape;424;p34">
            <a:extLst>
              <a:ext uri="{FF2B5EF4-FFF2-40B4-BE49-F238E27FC236}">
                <a16:creationId xmlns:a16="http://schemas.microsoft.com/office/drawing/2014/main" id="{BE5A53EE-7EA9-8314-96C9-F0BECAE712DC}"/>
              </a:ext>
            </a:extLst>
          </p:cNvPr>
          <p:cNvSpPr txBox="1">
            <a:spLocks/>
          </p:cNvSpPr>
          <p:nvPr/>
        </p:nvSpPr>
        <p:spPr>
          <a:xfrm>
            <a:off x="4666795" y="3109418"/>
            <a:ext cx="649261" cy="5509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500"/>
              <a:buFont typeface="Bebas Neue"/>
              <a:buNone/>
              <a:defRPr sz="38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2pPr>
            <a:lvl3pPr marR="0" lvl="2"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3pPr>
            <a:lvl4pPr marR="0" lvl="3"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4pPr>
            <a:lvl5pPr marR="0" lvl="4"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5pPr>
            <a:lvl6pPr marR="0" lvl="5"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6pPr>
            <a:lvl7pPr marR="0" lvl="6"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7pPr>
            <a:lvl8pPr marR="0" lvl="7"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8pPr>
            <a:lvl9pPr marR="0" lvl="8"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9pPr>
          </a:lstStyle>
          <a:p>
            <a:r>
              <a:rPr lang="en" sz="3200" dirty="0"/>
              <a:t>06</a:t>
            </a:r>
          </a:p>
        </p:txBody>
      </p:sp>
      <p:sp>
        <p:nvSpPr>
          <p:cNvPr id="17" name="Google Shape;408;p34">
            <a:extLst>
              <a:ext uri="{FF2B5EF4-FFF2-40B4-BE49-F238E27FC236}">
                <a16:creationId xmlns:a16="http://schemas.microsoft.com/office/drawing/2014/main" id="{C1B2FEDC-7A55-7B69-CBA7-1E1E4EC06777}"/>
              </a:ext>
            </a:extLst>
          </p:cNvPr>
          <p:cNvSpPr/>
          <p:nvPr/>
        </p:nvSpPr>
        <p:spPr>
          <a:xfrm>
            <a:off x="4661271" y="3949108"/>
            <a:ext cx="649263" cy="569401"/>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18" name="Google Shape;430;p34">
            <a:extLst>
              <a:ext uri="{FF2B5EF4-FFF2-40B4-BE49-F238E27FC236}">
                <a16:creationId xmlns:a16="http://schemas.microsoft.com/office/drawing/2014/main" id="{8D2D0F1B-B9E9-84C2-2058-BB555120EC26}"/>
              </a:ext>
            </a:extLst>
          </p:cNvPr>
          <p:cNvSpPr txBox="1">
            <a:spLocks/>
          </p:cNvSpPr>
          <p:nvPr/>
        </p:nvSpPr>
        <p:spPr>
          <a:xfrm>
            <a:off x="4666796" y="3968980"/>
            <a:ext cx="649260" cy="54953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2"/>
              </a:buClr>
              <a:buSzPts val="3500"/>
              <a:buFont typeface="Bebas Neue"/>
              <a:buNone/>
              <a:defRPr sz="3800" b="0" i="0" u="none" strike="noStrike" cap="none">
                <a:solidFill>
                  <a:schemeClr val="dk1"/>
                </a:solidFill>
                <a:latin typeface="Bebas Neue"/>
                <a:ea typeface="Bebas Neue"/>
                <a:cs typeface="Bebas Neue"/>
                <a:sym typeface="Bebas Neue"/>
              </a:defRPr>
            </a:lvl1pPr>
            <a:lvl2pPr marR="0" lvl="1"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2pPr>
            <a:lvl3pPr marR="0" lvl="2"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3pPr>
            <a:lvl4pPr marR="0" lvl="3"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4pPr>
            <a:lvl5pPr marR="0" lvl="4"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5pPr>
            <a:lvl6pPr marR="0" lvl="5"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6pPr>
            <a:lvl7pPr marR="0" lvl="6"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7pPr>
            <a:lvl8pPr marR="0" lvl="7"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8pPr>
            <a:lvl9pPr marR="0" lvl="8" algn="ctr" rtl="0">
              <a:lnSpc>
                <a:spcPct val="100000"/>
              </a:lnSpc>
              <a:spcBef>
                <a:spcPts val="0"/>
              </a:spcBef>
              <a:spcAft>
                <a:spcPts val="0"/>
              </a:spcAft>
              <a:buClr>
                <a:schemeClr val="lt2"/>
              </a:buClr>
              <a:buSzPts val="3500"/>
              <a:buFont typeface="Bebas Neue"/>
              <a:buNone/>
              <a:defRPr sz="3500" b="0" i="0" u="none" strike="noStrike" cap="none">
                <a:solidFill>
                  <a:schemeClr val="lt2"/>
                </a:solidFill>
                <a:latin typeface="Bebas Neue"/>
                <a:ea typeface="Bebas Neue"/>
                <a:cs typeface="Bebas Neue"/>
                <a:sym typeface="Bebas Neue"/>
              </a:defRPr>
            </a:lvl9pPr>
          </a:lstStyle>
          <a:p>
            <a:r>
              <a:rPr lang="en" sz="3200" dirty="0"/>
              <a:t>07</a:t>
            </a:r>
          </a:p>
        </p:txBody>
      </p:sp>
      <p:sp>
        <p:nvSpPr>
          <p:cNvPr id="31" name="Google Shape;426;p34">
            <a:extLst>
              <a:ext uri="{FF2B5EF4-FFF2-40B4-BE49-F238E27FC236}">
                <a16:creationId xmlns:a16="http://schemas.microsoft.com/office/drawing/2014/main" id="{BAC92954-4041-25A2-42F2-D760D2B3A0F6}"/>
              </a:ext>
            </a:extLst>
          </p:cNvPr>
          <p:cNvSpPr txBox="1">
            <a:spLocks/>
          </p:cNvSpPr>
          <p:nvPr/>
        </p:nvSpPr>
        <p:spPr>
          <a:xfrm>
            <a:off x="5490306" y="3944469"/>
            <a:ext cx="2235000" cy="5694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200"/>
              <a:buFont typeface="Dela Gothic One"/>
              <a:buNone/>
              <a:defRPr sz="2500" b="0" i="0" u="none" strike="noStrike" cap="none">
                <a:solidFill>
                  <a:schemeClr val="dk1"/>
                </a:solidFill>
                <a:latin typeface="Bebas Neue"/>
                <a:ea typeface="Bebas Neue"/>
                <a:cs typeface="Bebas Neue"/>
                <a:sym typeface="Bebas Neue"/>
              </a:defRPr>
            </a:lvl1pPr>
            <a:lvl2pPr marL="914400" marR="0" lvl="1" indent="-317500" algn="l" rtl="0">
              <a:lnSpc>
                <a:spcPct val="100000"/>
              </a:lnSpc>
              <a:spcBef>
                <a:spcPts val="0"/>
              </a:spcBef>
              <a:spcAft>
                <a:spcPts val="0"/>
              </a:spcAft>
              <a:buClr>
                <a:schemeClr val="dk1"/>
              </a:buClr>
              <a:buSzPts val="2200"/>
              <a:buFont typeface="Dela Gothic One"/>
              <a:buNone/>
              <a:defRPr sz="2200" b="0" i="0" u="none" strike="noStrike" cap="none">
                <a:solidFill>
                  <a:schemeClr val="dk1"/>
                </a:solidFill>
                <a:latin typeface="Dela Gothic One"/>
                <a:ea typeface="Dela Gothic One"/>
                <a:cs typeface="Dela Gothic One"/>
                <a:sym typeface="Dela Gothic One"/>
              </a:defRPr>
            </a:lvl2pPr>
            <a:lvl3pPr marL="1371600" marR="0" lvl="2" indent="-317500" algn="l" rtl="0">
              <a:lnSpc>
                <a:spcPct val="100000"/>
              </a:lnSpc>
              <a:spcBef>
                <a:spcPts val="0"/>
              </a:spcBef>
              <a:spcAft>
                <a:spcPts val="0"/>
              </a:spcAft>
              <a:buClr>
                <a:schemeClr val="dk1"/>
              </a:buClr>
              <a:buSzPts val="2200"/>
              <a:buFont typeface="Dela Gothic One"/>
              <a:buNone/>
              <a:defRPr sz="2200" b="0" i="0" u="none" strike="noStrike" cap="none">
                <a:solidFill>
                  <a:schemeClr val="dk1"/>
                </a:solidFill>
                <a:latin typeface="Dela Gothic One"/>
                <a:ea typeface="Dela Gothic One"/>
                <a:cs typeface="Dela Gothic One"/>
                <a:sym typeface="Dela Gothic One"/>
              </a:defRPr>
            </a:lvl3pPr>
            <a:lvl4pPr marL="1828800" marR="0" lvl="3" indent="-317500" algn="l" rtl="0">
              <a:lnSpc>
                <a:spcPct val="100000"/>
              </a:lnSpc>
              <a:spcBef>
                <a:spcPts val="0"/>
              </a:spcBef>
              <a:spcAft>
                <a:spcPts val="0"/>
              </a:spcAft>
              <a:buClr>
                <a:schemeClr val="dk1"/>
              </a:buClr>
              <a:buSzPts val="2200"/>
              <a:buFont typeface="Dela Gothic One"/>
              <a:buNone/>
              <a:defRPr sz="2200" b="0" i="0" u="none" strike="noStrike" cap="none">
                <a:solidFill>
                  <a:schemeClr val="dk1"/>
                </a:solidFill>
                <a:latin typeface="Dela Gothic One"/>
                <a:ea typeface="Dela Gothic One"/>
                <a:cs typeface="Dela Gothic One"/>
                <a:sym typeface="Dela Gothic One"/>
              </a:defRPr>
            </a:lvl4pPr>
            <a:lvl5pPr marL="2286000" marR="0" lvl="4" indent="-317500" algn="l" rtl="0">
              <a:lnSpc>
                <a:spcPct val="100000"/>
              </a:lnSpc>
              <a:spcBef>
                <a:spcPts val="0"/>
              </a:spcBef>
              <a:spcAft>
                <a:spcPts val="0"/>
              </a:spcAft>
              <a:buClr>
                <a:schemeClr val="dk1"/>
              </a:buClr>
              <a:buSzPts val="2200"/>
              <a:buFont typeface="Dela Gothic One"/>
              <a:buNone/>
              <a:defRPr sz="2200" b="0" i="0" u="none" strike="noStrike" cap="none">
                <a:solidFill>
                  <a:schemeClr val="dk1"/>
                </a:solidFill>
                <a:latin typeface="Dela Gothic One"/>
                <a:ea typeface="Dela Gothic One"/>
                <a:cs typeface="Dela Gothic One"/>
                <a:sym typeface="Dela Gothic One"/>
              </a:defRPr>
            </a:lvl5pPr>
            <a:lvl6pPr marL="2743200" marR="0" lvl="5" indent="-317500" algn="l" rtl="0">
              <a:lnSpc>
                <a:spcPct val="100000"/>
              </a:lnSpc>
              <a:spcBef>
                <a:spcPts val="0"/>
              </a:spcBef>
              <a:spcAft>
                <a:spcPts val="0"/>
              </a:spcAft>
              <a:buClr>
                <a:schemeClr val="dk1"/>
              </a:buClr>
              <a:buSzPts val="2200"/>
              <a:buFont typeface="Dela Gothic One"/>
              <a:buNone/>
              <a:defRPr sz="2200" b="0" i="0" u="none" strike="noStrike" cap="none">
                <a:solidFill>
                  <a:schemeClr val="dk1"/>
                </a:solidFill>
                <a:latin typeface="Dela Gothic One"/>
                <a:ea typeface="Dela Gothic One"/>
                <a:cs typeface="Dela Gothic One"/>
                <a:sym typeface="Dela Gothic One"/>
              </a:defRPr>
            </a:lvl6pPr>
            <a:lvl7pPr marL="3200400" marR="0" lvl="6" indent="-317500" algn="l" rtl="0">
              <a:lnSpc>
                <a:spcPct val="100000"/>
              </a:lnSpc>
              <a:spcBef>
                <a:spcPts val="0"/>
              </a:spcBef>
              <a:spcAft>
                <a:spcPts val="0"/>
              </a:spcAft>
              <a:buClr>
                <a:schemeClr val="dk1"/>
              </a:buClr>
              <a:buSzPts val="2200"/>
              <a:buFont typeface="Dela Gothic One"/>
              <a:buNone/>
              <a:defRPr sz="2200" b="0" i="0" u="none" strike="noStrike" cap="none">
                <a:solidFill>
                  <a:schemeClr val="dk1"/>
                </a:solidFill>
                <a:latin typeface="Dela Gothic One"/>
                <a:ea typeface="Dela Gothic One"/>
                <a:cs typeface="Dela Gothic One"/>
                <a:sym typeface="Dela Gothic One"/>
              </a:defRPr>
            </a:lvl7pPr>
            <a:lvl8pPr marL="3657600" marR="0" lvl="7" indent="-317500" algn="l" rtl="0">
              <a:lnSpc>
                <a:spcPct val="100000"/>
              </a:lnSpc>
              <a:spcBef>
                <a:spcPts val="0"/>
              </a:spcBef>
              <a:spcAft>
                <a:spcPts val="0"/>
              </a:spcAft>
              <a:buClr>
                <a:schemeClr val="dk1"/>
              </a:buClr>
              <a:buSzPts val="2200"/>
              <a:buFont typeface="Dela Gothic One"/>
              <a:buNone/>
              <a:defRPr sz="2200" b="0" i="0" u="none" strike="noStrike" cap="none">
                <a:solidFill>
                  <a:schemeClr val="dk1"/>
                </a:solidFill>
                <a:latin typeface="Dela Gothic One"/>
                <a:ea typeface="Dela Gothic One"/>
                <a:cs typeface="Dela Gothic One"/>
                <a:sym typeface="Dela Gothic One"/>
              </a:defRPr>
            </a:lvl8pPr>
            <a:lvl9pPr marL="4114800" marR="0" lvl="8" indent="-317500" algn="l" rtl="0">
              <a:lnSpc>
                <a:spcPct val="100000"/>
              </a:lnSpc>
              <a:spcBef>
                <a:spcPts val="0"/>
              </a:spcBef>
              <a:spcAft>
                <a:spcPts val="0"/>
              </a:spcAft>
              <a:buClr>
                <a:schemeClr val="dk1"/>
              </a:buClr>
              <a:buSzPts val="2200"/>
              <a:buFont typeface="Dela Gothic One"/>
              <a:buNone/>
              <a:defRPr sz="2200" b="0" i="0" u="none" strike="noStrike" cap="none">
                <a:solidFill>
                  <a:schemeClr val="dk1"/>
                </a:solidFill>
                <a:latin typeface="Dela Gothic One"/>
                <a:ea typeface="Dela Gothic One"/>
                <a:cs typeface="Dela Gothic One"/>
                <a:sym typeface="Dela Gothic One"/>
              </a:defRPr>
            </a:lvl9pPr>
          </a:lstStyle>
          <a:p>
            <a:pPr marL="0" indent="0"/>
            <a:r>
              <a:rPr lang="en-US" dirty="0"/>
              <a:t>Future Scopes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5"/>
          <p:cNvSpPr txBox="1">
            <a:spLocks noGrp="1"/>
          </p:cNvSpPr>
          <p:nvPr>
            <p:ph type="title"/>
          </p:nvPr>
        </p:nvSpPr>
        <p:spPr>
          <a:xfrm>
            <a:off x="4572000" y="1219223"/>
            <a:ext cx="3858600" cy="831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INTRODUCTION</a:t>
            </a:r>
            <a:endParaRPr dirty="0"/>
          </a:p>
        </p:txBody>
      </p:sp>
      <p:sp>
        <p:nvSpPr>
          <p:cNvPr id="453" name="Google Shape;453;p35"/>
          <p:cNvSpPr txBox="1">
            <a:spLocks noGrp="1"/>
          </p:cNvSpPr>
          <p:nvPr>
            <p:ph type="subTitle" idx="1"/>
          </p:nvPr>
        </p:nvSpPr>
        <p:spPr>
          <a:xfrm>
            <a:off x="4572000" y="2215670"/>
            <a:ext cx="3858600" cy="1569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sz="1200" dirty="0"/>
              <a:t>Crime hotspot detection refers to the identification of areas or locations where criminal activity is more frequent or concentrated. This project aims to leverage machine learning algorithms to identify areas where crime is more likely to occur. By providing law enforcement agencies with real-time insights into crime patterns and trends, the project seeks to enhance their ability to prevent crime and promote public safety.</a:t>
            </a:r>
            <a:endParaRPr sz="1200" dirty="0"/>
          </a:p>
        </p:txBody>
      </p:sp>
      <p:pic>
        <p:nvPicPr>
          <p:cNvPr id="454" name="Google Shape;454;p35"/>
          <p:cNvPicPr preferRelativeResize="0">
            <a:picLocks noGrp="1"/>
          </p:cNvPicPr>
          <p:nvPr>
            <p:ph type="pic" idx="2"/>
          </p:nvPr>
        </p:nvPicPr>
        <p:blipFill rotWithShape="1">
          <a:blip r:embed="rId3">
            <a:alphaModFix/>
          </a:blip>
          <a:srcRect l="14295" t="14221" r="28522"/>
          <a:stretch/>
        </p:blipFill>
        <p:spPr>
          <a:xfrm rot="-102265">
            <a:off x="803950" y="979613"/>
            <a:ext cx="3184251" cy="3184274"/>
          </a:xfrm>
          <a:prstGeom prst="rect">
            <a:avLst/>
          </a:prstGeom>
        </p:spPr>
      </p:pic>
      <p:cxnSp>
        <p:nvCxnSpPr>
          <p:cNvPr id="455" name="Google Shape;455;p35"/>
          <p:cNvCxnSpPr/>
          <p:nvPr/>
        </p:nvCxnSpPr>
        <p:spPr>
          <a:xfrm>
            <a:off x="6026950" y="2023522"/>
            <a:ext cx="2293800" cy="0"/>
          </a:xfrm>
          <a:prstGeom prst="straightConnector1">
            <a:avLst/>
          </a:prstGeom>
          <a:noFill/>
          <a:ln w="38100" cap="flat" cmpd="sng">
            <a:solidFill>
              <a:schemeClr val="dk1"/>
            </a:solidFill>
            <a:prstDash val="solid"/>
            <a:round/>
            <a:headEnd type="none" w="med" len="med"/>
            <a:tailEnd type="none" w="med" len="med"/>
          </a:ln>
        </p:spPr>
      </p:cxnSp>
      <p:cxnSp>
        <p:nvCxnSpPr>
          <p:cNvPr id="456" name="Google Shape;456;p35"/>
          <p:cNvCxnSpPr/>
          <p:nvPr/>
        </p:nvCxnSpPr>
        <p:spPr>
          <a:xfrm rot="10800000">
            <a:off x="-225025" y="-803600"/>
            <a:ext cx="1320000" cy="2165100"/>
          </a:xfrm>
          <a:prstGeom prst="straightConnector1">
            <a:avLst/>
          </a:prstGeom>
          <a:noFill/>
          <a:ln w="38100" cap="flat" cmpd="sng">
            <a:solidFill>
              <a:schemeClr val="dk1"/>
            </a:solidFill>
            <a:prstDash val="solid"/>
            <a:round/>
            <a:headEnd type="none" w="med" len="med"/>
            <a:tailEnd type="none" w="med" len="med"/>
          </a:ln>
        </p:spPr>
      </p:cxnSp>
      <p:sp>
        <p:nvSpPr>
          <p:cNvPr id="457" name="Google Shape;457;p35"/>
          <p:cNvSpPr/>
          <p:nvPr/>
        </p:nvSpPr>
        <p:spPr>
          <a:xfrm rot="-5278861">
            <a:off x="968906" y="1225852"/>
            <a:ext cx="255459" cy="255459"/>
          </a:xfrm>
          <a:prstGeom prst="ellipse">
            <a:avLst/>
          </a:prstGeom>
          <a:solidFill>
            <a:schemeClr val="lt2"/>
          </a:solidFill>
          <a:ln>
            <a:noFill/>
          </a:ln>
          <a:effectLst>
            <a:outerShdw blurRad="85725" dist="28575"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 name="Google Shape;458;p35"/>
          <p:cNvGrpSpPr/>
          <p:nvPr/>
        </p:nvGrpSpPr>
        <p:grpSpPr>
          <a:xfrm>
            <a:off x="-566475" y="3640756"/>
            <a:ext cx="6082850" cy="1935644"/>
            <a:chOff x="-700650" y="3833906"/>
            <a:chExt cx="6082850" cy="1935644"/>
          </a:xfrm>
        </p:grpSpPr>
        <p:cxnSp>
          <p:nvCxnSpPr>
            <p:cNvPr id="459" name="Google Shape;459;p35"/>
            <p:cNvCxnSpPr/>
            <p:nvPr/>
          </p:nvCxnSpPr>
          <p:spPr>
            <a:xfrm flipH="1">
              <a:off x="-700650" y="3975000"/>
              <a:ext cx="2936400" cy="1511400"/>
            </a:xfrm>
            <a:prstGeom prst="straightConnector1">
              <a:avLst/>
            </a:prstGeom>
            <a:noFill/>
            <a:ln w="38100" cap="flat" cmpd="sng">
              <a:solidFill>
                <a:schemeClr val="dk1"/>
              </a:solidFill>
              <a:prstDash val="solid"/>
              <a:round/>
              <a:headEnd type="none" w="med" len="med"/>
              <a:tailEnd type="none" w="med" len="med"/>
            </a:ln>
          </p:spPr>
        </p:cxnSp>
        <p:cxnSp>
          <p:nvCxnSpPr>
            <p:cNvPr id="460" name="Google Shape;460;p35"/>
            <p:cNvCxnSpPr/>
            <p:nvPr/>
          </p:nvCxnSpPr>
          <p:spPr>
            <a:xfrm>
              <a:off x="2223800" y="3986950"/>
              <a:ext cx="3158400" cy="1782600"/>
            </a:xfrm>
            <a:prstGeom prst="straightConnector1">
              <a:avLst/>
            </a:prstGeom>
            <a:noFill/>
            <a:ln w="38100" cap="flat" cmpd="sng">
              <a:solidFill>
                <a:schemeClr val="dk1"/>
              </a:solidFill>
              <a:prstDash val="solid"/>
              <a:round/>
              <a:headEnd type="none" w="med" len="med"/>
              <a:tailEnd type="none" w="med" len="med"/>
            </a:ln>
          </p:spPr>
        </p:cxnSp>
        <p:sp>
          <p:nvSpPr>
            <p:cNvPr id="461" name="Google Shape;461;p35"/>
            <p:cNvSpPr/>
            <p:nvPr/>
          </p:nvSpPr>
          <p:spPr>
            <a:xfrm rot="-5278861">
              <a:off x="2110406" y="3838327"/>
              <a:ext cx="255459" cy="255459"/>
            </a:xfrm>
            <a:prstGeom prst="ellipse">
              <a:avLst/>
            </a:prstGeom>
            <a:solidFill>
              <a:schemeClr val="lt2"/>
            </a:solidFill>
            <a:ln>
              <a:noFill/>
            </a:ln>
            <a:effectLst>
              <a:outerShdw blurRad="85725" dist="28575"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 name="Google Shape;462;p35"/>
          <p:cNvGrpSpPr/>
          <p:nvPr/>
        </p:nvGrpSpPr>
        <p:grpSpPr>
          <a:xfrm>
            <a:off x="4209687" y="477069"/>
            <a:ext cx="851031" cy="889969"/>
            <a:chOff x="4760314" y="887281"/>
            <a:chExt cx="731629" cy="765104"/>
          </a:xfrm>
        </p:grpSpPr>
        <p:sp>
          <p:nvSpPr>
            <p:cNvPr id="463" name="Google Shape;463;p35"/>
            <p:cNvSpPr/>
            <p:nvPr/>
          </p:nvSpPr>
          <p:spPr>
            <a:xfrm rot="-790068">
              <a:off x="4825921" y="947186"/>
              <a:ext cx="600415" cy="645294"/>
            </a:xfrm>
            <a:custGeom>
              <a:avLst/>
              <a:gdLst/>
              <a:ahLst/>
              <a:cxnLst/>
              <a:rect l="l" t="t" r="r" b="b"/>
              <a:pathLst>
                <a:path w="10141" h="10899" extrusionOk="0">
                  <a:moveTo>
                    <a:pt x="1057" y="1"/>
                  </a:moveTo>
                  <a:lnTo>
                    <a:pt x="1" y="10899"/>
                  </a:lnTo>
                  <a:lnTo>
                    <a:pt x="1" y="10899"/>
                  </a:lnTo>
                  <a:lnTo>
                    <a:pt x="10140" y="10822"/>
                  </a:lnTo>
                  <a:lnTo>
                    <a:pt x="9689" y="78"/>
                  </a:lnTo>
                  <a:lnTo>
                    <a:pt x="1057" y="1"/>
                  </a:lnTo>
                  <a:close/>
                </a:path>
              </a:pathLst>
            </a:custGeom>
            <a:solidFill>
              <a:schemeClr val="dk1"/>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5"/>
            <p:cNvSpPr/>
            <p:nvPr/>
          </p:nvSpPr>
          <p:spPr>
            <a:xfrm rot="-790068">
              <a:off x="4870991" y="1016007"/>
              <a:ext cx="508586" cy="526170"/>
            </a:xfrm>
            <a:custGeom>
              <a:avLst/>
              <a:gdLst/>
              <a:ahLst/>
              <a:cxnLst/>
              <a:rect l="l" t="t" r="r" b="b"/>
              <a:pathLst>
                <a:path w="8590" h="8887" extrusionOk="0">
                  <a:moveTo>
                    <a:pt x="3245" y="2354"/>
                  </a:moveTo>
                  <a:lnTo>
                    <a:pt x="4334" y="5653"/>
                  </a:lnTo>
                  <a:lnTo>
                    <a:pt x="2057" y="5653"/>
                  </a:lnTo>
                  <a:lnTo>
                    <a:pt x="3245" y="2354"/>
                  </a:lnTo>
                  <a:close/>
                  <a:moveTo>
                    <a:pt x="3806" y="0"/>
                  </a:moveTo>
                  <a:lnTo>
                    <a:pt x="595" y="8644"/>
                  </a:lnTo>
                  <a:lnTo>
                    <a:pt x="1" y="8644"/>
                  </a:lnTo>
                  <a:lnTo>
                    <a:pt x="1" y="8886"/>
                  </a:lnTo>
                  <a:lnTo>
                    <a:pt x="1925" y="8886"/>
                  </a:lnTo>
                  <a:lnTo>
                    <a:pt x="1925" y="8644"/>
                  </a:lnTo>
                  <a:lnTo>
                    <a:pt x="991" y="8644"/>
                  </a:lnTo>
                  <a:lnTo>
                    <a:pt x="1947" y="5928"/>
                  </a:lnTo>
                  <a:lnTo>
                    <a:pt x="4444" y="5928"/>
                  </a:lnTo>
                  <a:lnTo>
                    <a:pt x="5356" y="8644"/>
                  </a:lnTo>
                  <a:lnTo>
                    <a:pt x="4466" y="8644"/>
                  </a:lnTo>
                  <a:lnTo>
                    <a:pt x="4466" y="8886"/>
                  </a:lnTo>
                  <a:lnTo>
                    <a:pt x="8590" y="8886"/>
                  </a:lnTo>
                  <a:lnTo>
                    <a:pt x="8590" y="8644"/>
                  </a:lnTo>
                  <a:lnTo>
                    <a:pt x="8007" y="8644"/>
                  </a:lnTo>
                  <a:lnTo>
                    <a:pt x="4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 name="Google Shape;465;p35"/>
          <p:cNvGrpSpPr/>
          <p:nvPr/>
        </p:nvGrpSpPr>
        <p:grpSpPr>
          <a:xfrm>
            <a:off x="423805" y="2173036"/>
            <a:ext cx="578835" cy="797462"/>
            <a:chOff x="4031755" y="3559174"/>
            <a:chExt cx="578835" cy="797462"/>
          </a:xfrm>
        </p:grpSpPr>
        <p:sp>
          <p:nvSpPr>
            <p:cNvPr id="466" name="Google Shape;466;p35"/>
            <p:cNvSpPr/>
            <p:nvPr/>
          </p:nvSpPr>
          <p:spPr>
            <a:xfrm>
              <a:off x="4031755" y="3559174"/>
              <a:ext cx="578835" cy="797462"/>
            </a:xfrm>
            <a:custGeom>
              <a:avLst/>
              <a:gdLst/>
              <a:ahLst/>
              <a:cxnLst/>
              <a:rect l="l" t="t" r="r" b="b"/>
              <a:pathLst>
                <a:path w="9579" h="13197" extrusionOk="0">
                  <a:moveTo>
                    <a:pt x="1001" y="0"/>
                  </a:moveTo>
                  <a:lnTo>
                    <a:pt x="0" y="10040"/>
                  </a:lnTo>
                  <a:lnTo>
                    <a:pt x="2002" y="13197"/>
                  </a:lnTo>
                  <a:lnTo>
                    <a:pt x="8721" y="13197"/>
                  </a:lnTo>
                  <a:lnTo>
                    <a:pt x="9579" y="10205"/>
                  </a:lnTo>
                  <a:lnTo>
                    <a:pt x="8963" y="3552"/>
                  </a:lnTo>
                  <a:cubicBezTo>
                    <a:pt x="8963" y="3552"/>
                    <a:pt x="7709" y="979"/>
                    <a:pt x="7182" y="462"/>
                  </a:cubicBezTo>
                  <a:cubicBezTo>
                    <a:pt x="6764" y="418"/>
                    <a:pt x="1001" y="0"/>
                    <a:pt x="1001" y="0"/>
                  </a:cubicBezTo>
                  <a:close/>
                </a:path>
              </a:pathLst>
            </a:custGeom>
            <a:solidFill>
              <a:schemeClr val="dk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5"/>
            <p:cNvSpPr/>
            <p:nvPr/>
          </p:nvSpPr>
          <p:spPr>
            <a:xfrm>
              <a:off x="4122157" y="3700035"/>
              <a:ext cx="348244" cy="564212"/>
            </a:xfrm>
            <a:custGeom>
              <a:avLst/>
              <a:gdLst/>
              <a:ahLst/>
              <a:cxnLst/>
              <a:rect l="l" t="t" r="r" b="b"/>
              <a:pathLst>
                <a:path w="5763" h="9337" extrusionOk="0">
                  <a:moveTo>
                    <a:pt x="2936" y="1925"/>
                  </a:moveTo>
                  <a:cubicBezTo>
                    <a:pt x="3750" y="1925"/>
                    <a:pt x="3992" y="2343"/>
                    <a:pt x="4047" y="2970"/>
                  </a:cubicBezTo>
                  <a:cubicBezTo>
                    <a:pt x="4113" y="3498"/>
                    <a:pt x="4135" y="4025"/>
                    <a:pt x="4135" y="4564"/>
                  </a:cubicBezTo>
                  <a:cubicBezTo>
                    <a:pt x="4135" y="4949"/>
                    <a:pt x="4157" y="5686"/>
                    <a:pt x="4124" y="6060"/>
                  </a:cubicBezTo>
                  <a:cubicBezTo>
                    <a:pt x="4080" y="6225"/>
                    <a:pt x="4058" y="6709"/>
                    <a:pt x="4025" y="6874"/>
                  </a:cubicBezTo>
                  <a:lnTo>
                    <a:pt x="4014" y="6874"/>
                  </a:lnTo>
                  <a:cubicBezTo>
                    <a:pt x="3794" y="6654"/>
                    <a:pt x="3728" y="6225"/>
                    <a:pt x="3497" y="6225"/>
                  </a:cubicBezTo>
                  <a:cubicBezTo>
                    <a:pt x="3299" y="6225"/>
                    <a:pt x="3178" y="6412"/>
                    <a:pt x="3035" y="6500"/>
                  </a:cubicBezTo>
                  <a:cubicBezTo>
                    <a:pt x="2848" y="6643"/>
                    <a:pt x="2617" y="6665"/>
                    <a:pt x="2617" y="6918"/>
                  </a:cubicBezTo>
                  <a:cubicBezTo>
                    <a:pt x="2617" y="7072"/>
                    <a:pt x="2749" y="7270"/>
                    <a:pt x="2892" y="7435"/>
                  </a:cubicBezTo>
                  <a:cubicBezTo>
                    <a:pt x="2980" y="7522"/>
                    <a:pt x="3068" y="7632"/>
                    <a:pt x="3178" y="7731"/>
                  </a:cubicBezTo>
                  <a:cubicBezTo>
                    <a:pt x="3101" y="7742"/>
                    <a:pt x="3024" y="7742"/>
                    <a:pt x="2947" y="7742"/>
                  </a:cubicBezTo>
                  <a:cubicBezTo>
                    <a:pt x="2430" y="7742"/>
                    <a:pt x="1980" y="7533"/>
                    <a:pt x="1782" y="7017"/>
                  </a:cubicBezTo>
                  <a:cubicBezTo>
                    <a:pt x="1617" y="6500"/>
                    <a:pt x="1683" y="5268"/>
                    <a:pt x="1683" y="4795"/>
                  </a:cubicBezTo>
                  <a:cubicBezTo>
                    <a:pt x="1672" y="4168"/>
                    <a:pt x="1705" y="3542"/>
                    <a:pt x="1771" y="2915"/>
                  </a:cubicBezTo>
                  <a:cubicBezTo>
                    <a:pt x="1837" y="2035"/>
                    <a:pt x="1947" y="1925"/>
                    <a:pt x="2936" y="1925"/>
                  </a:cubicBezTo>
                  <a:close/>
                  <a:moveTo>
                    <a:pt x="2980" y="0"/>
                  </a:moveTo>
                  <a:cubicBezTo>
                    <a:pt x="1661" y="0"/>
                    <a:pt x="627" y="506"/>
                    <a:pt x="374" y="1232"/>
                  </a:cubicBezTo>
                  <a:cubicBezTo>
                    <a:pt x="22" y="2475"/>
                    <a:pt x="88" y="4058"/>
                    <a:pt x="88" y="5257"/>
                  </a:cubicBezTo>
                  <a:cubicBezTo>
                    <a:pt x="88" y="6533"/>
                    <a:pt x="0" y="7709"/>
                    <a:pt x="869" y="8534"/>
                  </a:cubicBezTo>
                  <a:cubicBezTo>
                    <a:pt x="1375" y="9007"/>
                    <a:pt x="1837" y="9249"/>
                    <a:pt x="2694" y="9304"/>
                  </a:cubicBezTo>
                  <a:cubicBezTo>
                    <a:pt x="2749" y="9309"/>
                    <a:pt x="2805" y="9311"/>
                    <a:pt x="2862" y="9311"/>
                  </a:cubicBezTo>
                  <a:cubicBezTo>
                    <a:pt x="3356" y="9311"/>
                    <a:pt x="3915" y="9146"/>
                    <a:pt x="4102" y="8919"/>
                  </a:cubicBezTo>
                  <a:cubicBezTo>
                    <a:pt x="4201" y="9062"/>
                    <a:pt x="4476" y="9337"/>
                    <a:pt x="4586" y="9337"/>
                  </a:cubicBezTo>
                  <a:cubicBezTo>
                    <a:pt x="4773" y="9337"/>
                    <a:pt x="4993" y="9194"/>
                    <a:pt x="5136" y="9106"/>
                  </a:cubicBezTo>
                  <a:cubicBezTo>
                    <a:pt x="5323" y="8963"/>
                    <a:pt x="5477" y="8853"/>
                    <a:pt x="5477" y="8611"/>
                  </a:cubicBezTo>
                  <a:cubicBezTo>
                    <a:pt x="5477" y="8501"/>
                    <a:pt x="5356" y="8358"/>
                    <a:pt x="5235" y="8226"/>
                  </a:cubicBezTo>
                  <a:cubicBezTo>
                    <a:pt x="5356" y="7962"/>
                    <a:pt x="5455" y="7698"/>
                    <a:pt x="5532" y="7435"/>
                  </a:cubicBezTo>
                  <a:cubicBezTo>
                    <a:pt x="5565" y="7325"/>
                    <a:pt x="5587" y="7215"/>
                    <a:pt x="5598" y="7094"/>
                  </a:cubicBezTo>
                  <a:cubicBezTo>
                    <a:pt x="5708" y="6687"/>
                    <a:pt x="5686" y="6247"/>
                    <a:pt x="5719" y="5818"/>
                  </a:cubicBezTo>
                  <a:cubicBezTo>
                    <a:pt x="5763" y="5301"/>
                    <a:pt x="5763" y="5004"/>
                    <a:pt x="5763" y="4476"/>
                  </a:cubicBezTo>
                  <a:cubicBezTo>
                    <a:pt x="5763" y="3443"/>
                    <a:pt x="5686" y="2376"/>
                    <a:pt x="5378" y="1452"/>
                  </a:cubicBezTo>
                  <a:cubicBezTo>
                    <a:pt x="4806" y="66"/>
                    <a:pt x="4179" y="0"/>
                    <a:pt x="2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35"/>
          <p:cNvGrpSpPr/>
          <p:nvPr/>
        </p:nvGrpSpPr>
        <p:grpSpPr>
          <a:xfrm rot="529082">
            <a:off x="8188494" y="3999546"/>
            <a:ext cx="615091" cy="867032"/>
            <a:chOff x="8040900" y="3935459"/>
            <a:chExt cx="615079" cy="867015"/>
          </a:xfrm>
        </p:grpSpPr>
        <p:sp>
          <p:nvSpPr>
            <p:cNvPr id="469" name="Google Shape;469;p35"/>
            <p:cNvSpPr/>
            <p:nvPr/>
          </p:nvSpPr>
          <p:spPr>
            <a:xfrm>
              <a:off x="8040900" y="3935459"/>
              <a:ext cx="615079" cy="867015"/>
            </a:xfrm>
            <a:custGeom>
              <a:avLst/>
              <a:gdLst/>
              <a:ahLst/>
              <a:cxnLst/>
              <a:rect l="l" t="t" r="r" b="b"/>
              <a:pathLst>
                <a:path w="7435" h="10481" extrusionOk="0">
                  <a:moveTo>
                    <a:pt x="5180" y="1"/>
                  </a:moveTo>
                  <a:cubicBezTo>
                    <a:pt x="5180" y="1"/>
                    <a:pt x="88" y="1034"/>
                    <a:pt x="44" y="1210"/>
                  </a:cubicBezTo>
                  <a:cubicBezTo>
                    <a:pt x="0" y="1386"/>
                    <a:pt x="1650" y="10481"/>
                    <a:pt x="1650" y="10481"/>
                  </a:cubicBezTo>
                  <a:lnTo>
                    <a:pt x="5257" y="10393"/>
                  </a:lnTo>
                  <a:lnTo>
                    <a:pt x="7434" y="2431"/>
                  </a:lnTo>
                  <a:lnTo>
                    <a:pt x="5180" y="1"/>
                  </a:lnTo>
                  <a:close/>
                </a:path>
              </a:pathLst>
            </a:custGeom>
            <a:solidFill>
              <a:schemeClr val="dk1"/>
            </a:solidFill>
            <a:ln>
              <a:noFill/>
            </a:ln>
            <a:effectLst>
              <a:outerShdw blurRad="85725" dist="57150" dir="1440000" algn="bl" rotWithShape="0">
                <a:srgbClr val="000000">
                  <a:alpha val="3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5"/>
            <p:cNvSpPr/>
            <p:nvPr/>
          </p:nvSpPr>
          <p:spPr>
            <a:xfrm>
              <a:off x="8116347" y="4041926"/>
              <a:ext cx="441351" cy="679648"/>
            </a:xfrm>
            <a:custGeom>
              <a:avLst/>
              <a:gdLst/>
              <a:ahLst/>
              <a:cxnLst/>
              <a:rect l="l" t="t" r="r" b="b"/>
              <a:pathLst>
                <a:path w="5335" h="8216" extrusionOk="0">
                  <a:moveTo>
                    <a:pt x="2387" y="0"/>
                  </a:moveTo>
                  <a:cubicBezTo>
                    <a:pt x="2112" y="11"/>
                    <a:pt x="1837" y="44"/>
                    <a:pt x="1563" y="121"/>
                  </a:cubicBezTo>
                  <a:cubicBezTo>
                    <a:pt x="1288" y="198"/>
                    <a:pt x="1035" y="308"/>
                    <a:pt x="793" y="473"/>
                  </a:cubicBezTo>
                  <a:cubicBezTo>
                    <a:pt x="562" y="627"/>
                    <a:pt x="375" y="825"/>
                    <a:pt x="221" y="1056"/>
                  </a:cubicBezTo>
                  <a:cubicBezTo>
                    <a:pt x="78" y="1298"/>
                    <a:pt x="1" y="1584"/>
                    <a:pt x="1" y="1870"/>
                  </a:cubicBezTo>
                  <a:cubicBezTo>
                    <a:pt x="1" y="2057"/>
                    <a:pt x="34" y="2244"/>
                    <a:pt x="89" y="2420"/>
                  </a:cubicBezTo>
                  <a:cubicBezTo>
                    <a:pt x="144" y="2552"/>
                    <a:pt x="210" y="2673"/>
                    <a:pt x="287" y="2783"/>
                  </a:cubicBezTo>
                  <a:cubicBezTo>
                    <a:pt x="342" y="2860"/>
                    <a:pt x="408" y="2937"/>
                    <a:pt x="485" y="2992"/>
                  </a:cubicBezTo>
                  <a:lnTo>
                    <a:pt x="595" y="3058"/>
                  </a:lnTo>
                  <a:cubicBezTo>
                    <a:pt x="617" y="3080"/>
                    <a:pt x="639" y="3091"/>
                    <a:pt x="672" y="3102"/>
                  </a:cubicBezTo>
                  <a:cubicBezTo>
                    <a:pt x="705" y="3113"/>
                    <a:pt x="727" y="3113"/>
                    <a:pt x="760" y="3113"/>
                  </a:cubicBezTo>
                  <a:cubicBezTo>
                    <a:pt x="826" y="3113"/>
                    <a:pt x="903" y="3091"/>
                    <a:pt x="947" y="3025"/>
                  </a:cubicBezTo>
                  <a:cubicBezTo>
                    <a:pt x="1002" y="2981"/>
                    <a:pt x="1024" y="2904"/>
                    <a:pt x="1024" y="2838"/>
                  </a:cubicBezTo>
                  <a:cubicBezTo>
                    <a:pt x="1024" y="2717"/>
                    <a:pt x="958" y="2618"/>
                    <a:pt x="848" y="2563"/>
                  </a:cubicBezTo>
                  <a:cubicBezTo>
                    <a:pt x="837" y="2552"/>
                    <a:pt x="815" y="2530"/>
                    <a:pt x="804" y="2519"/>
                  </a:cubicBezTo>
                  <a:cubicBezTo>
                    <a:pt x="760" y="2486"/>
                    <a:pt x="727" y="2453"/>
                    <a:pt x="705" y="2409"/>
                  </a:cubicBezTo>
                  <a:cubicBezTo>
                    <a:pt x="661" y="2343"/>
                    <a:pt x="628" y="2266"/>
                    <a:pt x="606" y="2189"/>
                  </a:cubicBezTo>
                  <a:cubicBezTo>
                    <a:pt x="573" y="2090"/>
                    <a:pt x="551" y="1969"/>
                    <a:pt x="562" y="1859"/>
                  </a:cubicBezTo>
                  <a:cubicBezTo>
                    <a:pt x="562" y="1705"/>
                    <a:pt x="595" y="1562"/>
                    <a:pt x="672" y="1419"/>
                  </a:cubicBezTo>
                  <a:cubicBezTo>
                    <a:pt x="738" y="1276"/>
                    <a:pt x="837" y="1144"/>
                    <a:pt x="958" y="1023"/>
                  </a:cubicBezTo>
                  <a:cubicBezTo>
                    <a:pt x="1079" y="913"/>
                    <a:pt x="1222" y="825"/>
                    <a:pt x="1365" y="748"/>
                  </a:cubicBezTo>
                  <a:cubicBezTo>
                    <a:pt x="1519" y="682"/>
                    <a:pt x="1673" y="649"/>
                    <a:pt x="1837" y="649"/>
                  </a:cubicBezTo>
                  <a:cubicBezTo>
                    <a:pt x="2068" y="649"/>
                    <a:pt x="2288" y="682"/>
                    <a:pt x="2497" y="770"/>
                  </a:cubicBezTo>
                  <a:cubicBezTo>
                    <a:pt x="2695" y="847"/>
                    <a:pt x="2871" y="968"/>
                    <a:pt x="3025" y="1111"/>
                  </a:cubicBezTo>
                  <a:cubicBezTo>
                    <a:pt x="3179" y="1276"/>
                    <a:pt x="3300" y="1452"/>
                    <a:pt x="3388" y="1650"/>
                  </a:cubicBezTo>
                  <a:cubicBezTo>
                    <a:pt x="3476" y="1870"/>
                    <a:pt x="3531" y="2112"/>
                    <a:pt x="3531" y="2354"/>
                  </a:cubicBezTo>
                  <a:cubicBezTo>
                    <a:pt x="3531" y="2596"/>
                    <a:pt x="3509" y="2849"/>
                    <a:pt x="3454" y="3102"/>
                  </a:cubicBezTo>
                  <a:cubicBezTo>
                    <a:pt x="3410" y="3288"/>
                    <a:pt x="3344" y="3464"/>
                    <a:pt x="3256" y="3640"/>
                  </a:cubicBezTo>
                  <a:cubicBezTo>
                    <a:pt x="3168" y="3783"/>
                    <a:pt x="3080" y="3915"/>
                    <a:pt x="2959" y="4036"/>
                  </a:cubicBezTo>
                  <a:cubicBezTo>
                    <a:pt x="2860" y="4146"/>
                    <a:pt x="2739" y="4267"/>
                    <a:pt x="2629" y="4377"/>
                  </a:cubicBezTo>
                  <a:cubicBezTo>
                    <a:pt x="2519" y="4465"/>
                    <a:pt x="2420" y="4575"/>
                    <a:pt x="2321" y="4685"/>
                  </a:cubicBezTo>
                  <a:cubicBezTo>
                    <a:pt x="2233" y="4795"/>
                    <a:pt x="2145" y="4916"/>
                    <a:pt x="2079" y="5037"/>
                  </a:cubicBezTo>
                  <a:cubicBezTo>
                    <a:pt x="2002" y="5169"/>
                    <a:pt x="1947" y="5301"/>
                    <a:pt x="1903" y="5444"/>
                  </a:cubicBezTo>
                  <a:cubicBezTo>
                    <a:pt x="1859" y="5587"/>
                    <a:pt x="1848" y="5741"/>
                    <a:pt x="1848" y="5895"/>
                  </a:cubicBezTo>
                  <a:lnTo>
                    <a:pt x="1848" y="6016"/>
                  </a:lnTo>
                  <a:cubicBezTo>
                    <a:pt x="1848" y="6038"/>
                    <a:pt x="1848" y="6060"/>
                    <a:pt x="1848" y="6082"/>
                  </a:cubicBezTo>
                  <a:cubicBezTo>
                    <a:pt x="1848" y="6148"/>
                    <a:pt x="1881" y="6214"/>
                    <a:pt x="1936" y="6258"/>
                  </a:cubicBezTo>
                  <a:cubicBezTo>
                    <a:pt x="2002" y="6302"/>
                    <a:pt x="2068" y="6335"/>
                    <a:pt x="2145" y="6335"/>
                  </a:cubicBezTo>
                  <a:cubicBezTo>
                    <a:pt x="2222" y="6324"/>
                    <a:pt x="2277" y="6291"/>
                    <a:pt x="2332" y="6236"/>
                  </a:cubicBezTo>
                  <a:cubicBezTo>
                    <a:pt x="2376" y="6181"/>
                    <a:pt x="2398" y="6115"/>
                    <a:pt x="2398" y="6049"/>
                  </a:cubicBezTo>
                  <a:lnTo>
                    <a:pt x="2398" y="5906"/>
                  </a:lnTo>
                  <a:cubicBezTo>
                    <a:pt x="2398" y="5774"/>
                    <a:pt x="2409" y="5653"/>
                    <a:pt x="2442" y="5532"/>
                  </a:cubicBezTo>
                  <a:cubicBezTo>
                    <a:pt x="2464" y="5444"/>
                    <a:pt x="2519" y="5356"/>
                    <a:pt x="2585" y="5279"/>
                  </a:cubicBezTo>
                  <a:cubicBezTo>
                    <a:pt x="2651" y="5202"/>
                    <a:pt x="2739" y="5136"/>
                    <a:pt x="2827" y="5092"/>
                  </a:cubicBezTo>
                  <a:cubicBezTo>
                    <a:pt x="2937" y="5026"/>
                    <a:pt x="3069" y="4949"/>
                    <a:pt x="3212" y="4883"/>
                  </a:cubicBezTo>
                  <a:cubicBezTo>
                    <a:pt x="3344" y="4817"/>
                    <a:pt x="3498" y="4740"/>
                    <a:pt x="3663" y="4652"/>
                  </a:cubicBezTo>
                  <a:cubicBezTo>
                    <a:pt x="3817" y="4575"/>
                    <a:pt x="3982" y="4476"/>
                    <a:pt x="4136" y="4377"/>
                  </a:cubicBezTo>
                  <a:cubicBezTo>
                    <a:pt x="4290" y="4267"/>
                    <a:pt x="4444" y="4146"/>
                    <a:pt x="4587" y="4014"/>
                  </a:cubicBezTo>
                  <a:cubicBezTo>
                    <a:pt x="4730" y="3882"/>
                    <a:pt x="4862" y="3728"/>
                    <a:pt x="4961" y="3563"/>
                  </a:cubicBezTo>
                  <a:cubicBezTo>
                    <a:pt x="5082" y="3387"/>
                    <a:pt x="5170" y="3190"/>
                    <a:pt x="5225" y="2992"/>
                  </a:cubicBezTo>
                  <a:cubicBezTo>
                    <a:pt x="5302" y="2761"/>
                    <a:pt x="5335" y="2519"/>
                    <a:pt x="5324" y="2288"/>
                  </a:cubicBezTo>
                  <a:cubicBezTo>
                    <a:pt x="5335" y="1969"/>
                    <a:pt x="5258" y="1650"/>
                    <a:pt x="5115" y="1364"/>
                  </a:cubicBezTo>
                  <a:cubicBezTo>
                    <a:pt x="4972" y="1078"/>
                    <a:pt x="4763" y="836"/>
                    <a:pt x="4510" y="638"/>
                  </a:cubicBezTo>
                  <a:cubicBezTo>
                    <a:pt x="4224" y="429"/>
                    <a:pt x="3916" y="275"/>
                    <a:pt x="3575" y="176"/>
                  </a:cubicBezTo>
                  <a:cubicBezTo>
                    <a:pt x="3190" y="55"/>
                    <a:pt x="2794" y="0"/>
                    <a:pt x="2387" y="0"/>
                  </a:cubicBezTo>
                  <a:close/>
                  <a:moveTo>
                    <a:pt x="2244" y="6588"/>
                  </a:moveTo>
                  <a:cubicBezTo>
                    <a:pt x="2137" y="6588"/>
                    <a:pt x="2030" y="6610"/>
                    <a:pt x="1925" y="6654"/>
                  </a:cubicBezTo>
                  <a:cubicBezTo>
                    <a:pt x="1826" y="6698"/>
                    <a:pt x="1738" y="6753"/>
                    <a:pt x="1673" y="6830"/>
                  </a:cubicBezTo>
                  <a:cubicBezTo>
                    <a:pt x="1596" y="6896"/>
                    <a:pt x="1530" y="6984"/>
                    <a:pt x="1497" y="7082"/>
                  </a:cubicBezTo>
                  <a:cubicBezTo>
                    <a:pt x="1453" y="7181"/>
                    <a:pt x="1431" y="7291"/>
                    <a:pt x="1431" y="7401"/>
                  </a:cubicBezTo>
                  <a:cubicBezTo>
                    <a:pt x="1431" y="7500"/>
                    <a:pt x="1453" y="7610"/>
                    <a:pt x="1497" y="7720"/>
                  </a:cubicBezTo>
                  <a:cubicBezTo>
                    <a:pt x="1574" y="7907"/>
                    <a:pt x="1727" y="8072"/>
                    <a:pt x="1925" y="8149"/>
                  </a:cubicBezTo>
                  <a:cubicBezTo>
                    <a:pt x="2030" y="8193"/>
                    <a:pt x="2137" y="8215"/>
                    <a:pt x="2244" y="8215"/>
                  </a:cubicBezTo>
                  <a:cubicBezTo>
                    <a:pt x="2352" y="8215"/>
                    <a:pt x="2459" y="8193"/>
                    <a:pt x="2563" y="8149"/>
                  </a:cubicBezTo>
                  <a:cubicBezTo>
                    <a:pt x="2651" y="8116"/>
                    <a:pt x="2750" y="8050"/>
                    <a:pt x="2816" y="7973"/>
                  </a:cubicBezTo>
                  <a:cubicBezTo>
                    <a:pt x="2893" y="7896"/>
                    <a:pt x="2959" y="7808"/>
                    <a:pt x="3003" y="7720"/>
                  </a:cubicBezTo>
                  <a:cubicBezTo>
                    <a:pt x="3047" y="7610"/>
                    <a:pt x="3069" y="7500"/>
                    <a:pt x="3069" y="7401"/>
                  </a:cubicBezTo>
                  <a:cubicBezTo>
                    <a:pt x="3069" y="7291"/>
                    <a:pt x="3047" y="7181"/>
                    <a:pt x="3003" y="7082"/>
                  </a:cubicBezTo>
                  <a:cubicBezTo>
                    <a:pt x="2959" y="6984"/>
                    <a:pt x="2893" y="6896"/>
                    <a:pt x="2816" y="6830"/>
                  </a:cubicBezTo>
                  <a:cubicBezTo>
                    <a:pt x="2739" y="6753"/>
                    <a:pt x="2651" y="6698"/>
                    <a:pt x="2563" y="6654"/>
                  </a:cubicBezTo>
                  <a:cubicBezTo>
                    <a:pt x="2459" y="6610"/>
                    <a:pt x="2352" y="6588"/>
                    <a:pt x="2244" y="658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4"/>
        <p:cNvGrpSpPr/>
        <p:nvPr/>
      </p:nvGrpSpPr>
      <p:grpSpPr>
        <a:xfrm>
          <a:off x="0" y="0"/>
          <a:ext cx="0" cy="0"/>
          <a:chOff x="0" y="0"/>
          <a:chExt cx="0" cy="0"/>
        </a:xfrm>
      </p:grpSpPr>
      <p:pic>
        <p:nvPicPr>
          <p:cNvPr id="475" name="Google Shape;475;p36"/>
          <p:cNvPicPr preferRelativeResize="0">
            <a:picLocks noGrp="1"/>
          </p:cNvPicPr>
          <p:nvPr>
            <p:ph type="pic" idx="3"/>
          </p:nvPr>
        </p:nvPicPr>
        <p:blipFill rotWithShape="1">
          <a:blip r:embed="rId3">
            <a:alphaModFix/>
          </a:blip>
          <a:srcRect l="975" t="289" r="2462" b="9179"/>
          <a:stretch/>
        </p:blipFill>
        <p:spPr>
          <a:xfrm rot="102546">
            <a:off x="6412713" y="452433"/>
            <a:ext cx="2071224" cy="2717334"/>
          </a:xfrm>
          <a:prstGeom prst="rect">
            <a:avLst/>
          </a:prstGeom>
        </p:spPr>
      </p:pic>
      <p:sp>
        <p:nvSpPr>
          <p:cNvPr id="476" name="Google Shape;476;p36"/>
          <p:cNvSpPr/>
          <p:nvPr/>
        </p:nvSpPr>
        <p:spPr>
          <a:xfrm>
            <a:off x="6122550" y="2736380"/>
            <a:ext cx="2303227" cy="463665"/>
          </a:xfrm>
          <a:custGeom>
            <a:avLst/>
            <a:gdLst/>
            <a:ahLst/>
            <a:cxnLst/>
            <a:rect l="l" t="t" r="r" b="b"/>
            <a:pathLst>
              <a:path w="19070" h="3839" extrusionOk="0">
                <a:moveTo>
                  <a:pt x="99" y="1"/>
                </a:moveTo>
                <a:lnTo>
                  <a:pt x="0" y="3245"/>
                </a:lnTo>
                <a:lnTo>
                  <a:pt x="18970" y="3839"/>
                </a:lnTo>
                <a:lnTo>
                  <a:pt x="19069" y="606"/>
                </a:lnTo>
                <a:lnTo>
                  <a:pt x="99" y="1"/>
                </a:lnTo>
                <a:close/>
              </a:path>
            </a:pathLst>
          </a:custGeom>
          <a:solidFill>
            <a:schemeClr val="lt1"/>
          </a:solidFill>
          <a:ln w="9525" cap="flat" cmpd="sng">
            <a:solidFill>
              <a:srgbClr val="FFF8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6"/>
          <p:cNvSpPr txBox="1">
            <a:spLocks noGrp="1"/>
          </p:cNvSpPr>
          <p:nvPr>
            <p:ph type="title"/>
          </p:nvPr>
        </p:nvSpPr>
        <p:spPr>
          <a:xfrm>
            <a:off x="713225" y="2003113"/>
            <a:ext cx="3320700" cy="141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479" name="Google Shape;479;p36"/>
          <p:cNvSpPr/>
          <p:nvPr/>
        </p:nvSpPr>
        <p:spPr>
          <a:xfrm flipH="1">
            <a:off x="820437" y="1162188"/>
            <a:ext cx="914675" cy="778875"/>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480" name="Google Shape;480;p36"/>
          <p:cNvSpPr txBox="1">
            <a:spLocks noGrp="1"/>
          </p:cNvSpPr>
          <p:nvPr>
            <p:ph type="title" idx="2"/>
          </p:nvPr>
        </p:nvSpPr>
        <p:spPr>
          <a:xfrm>
            <a:off x="820425" y="1277600"/>
            <a:ext cx="914700" cy="5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pic>
        <p:nvPicPr>
          <p:cNvPr id="481" name="Google Shape;481;p36"/>
          <p:cNvPicPr preferRelativeResize="0">
            <a:picLocks noGrp="1"/>
          </p:cNvPicPr>
          <p:nvPr>
            <p:ph type="pic" idx="4"/>
          </p:nvPr>
        </p:nvPicPr>
        <p:blipFill rotWithShape="1">
          <a:blip r:embed="rId4">
            <a:alphaModFix/>
          </a:blip>
          <a:srcRect l="17688" t="25751" r="18175" b="22929"/>
          <a:stretch/>
        </p:blipFill>
        <p:spPr>
          <a:xfrm rot="-456203">
            <a:off x="5155814" y="2161158"/>
            <a:ext cx="2339873" cy="2340170"/>
          </a:xfrm>
          <a:prstGeom prst="rect">
            <a:avLst/>
          </a:prstGeom>
        </p:spPr>
      </p:pic>
      <p:grpSp>
        <p:nvGrpSpPr>
          <p:cNvPr id="482" name="Google Shape;482;p36"/>
          <p:cNvGrpSpPr/>
          <p:nvPr/>
        </p:nvGrpSpPr>
        <p:grpSpPr>
          <a:xfrm rot="2700000" flipH="1">
            <a:off x="7323778" y="3551907"/>
            <a:ext cx="348250" cy="528301"/>
            <a:chOff x="5003174" y="2114224"/>
            <a:chExt cx="348253" cy="528306"/>
          </a:xfrm>
        </p:grpSpPr>
        <p:sp>
          <p:nvSpPr>
            <p:cNvPr id="483" name="Google Shape;483;p36"/>
            <p:cNvSpPr/>
            <p:nvPr/>
          </p:nvSpPr>
          <p:spPr>
            <a:xfrm>
              <a:off x="5003174" y="2114224"/>
              <a:ext cx="348253" cy="528306"/>
            </a:xfrm>
            <a:custGeom>
              <a:avLst/>
              <a:gdLst/>
              <a:ahLst/>
              <a:cxnLst/>
              <a:rect l="l" t="t" r="r" b="b"/>
              <a:pathLst>
                <a:path w="3212" h="4873" fill="none" extrusionOk="0">
                  <a:moveTo>
                    <a:pt x="1804" y="1793"/>
                  </a:moveTo>
                  <a:lnTo>
                    <a:pt x="3014" y="3784"/>
                  </a:lnTo>
                  <a:cubicBezTo>
                    <a:pt x="3212" y="4114"/>
                    <a:pt x="3168" y="4510"/>
                    <a:pt x="2860" y="4697"/>
                  </a:cubicBezTo>
                  <a:lnTo>
                    <a:pt x="2860" y="4697"/>
                  </a:lnTo>
                  <a:cubicBezTo>
                    <a:pt x="2530" y="4873"/>
                    <a:pt x="2123" y="4752"/>
                    <a:pt x="1947" y="4422"/>
                  </a:cubicBezTo>
                  <a:lnTo>
                    <a:pt x="253" y="1595"/>
                  </a:lnTo>
                  <a:cubicBezTo>
                    <a:pt x="0" y="1145"/>
                    <a:pt x="33" y="683"/>
                    <a:pt x="440" y="441"/>
                  </a:cubicBezTo>
                  <a:cubicBezTo>
                    <a:pt x="440" y="441"/>
                    <a:pt x="1045" y="1"/>
                    <a:pt x="1595" y="892"/>
                  </a:cubicBezTo>
                </a:path>
              </a:pathLst>
            </a:custGeom>
            <a:noFill/>
            <a:ln w="381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6"/>
            <p:cNvSpPr/>
            <p:nvPr/>
          </p:nvSpPr>
          <p:spPr>
            <a:xfrm>
              <a:off x="5137993" y="2180560"/>
              <a:ext cx="119675" cy="100575"/>
            </a:xfrm>
            <a:custGeom>
              <a:avLst/>
              <a:gdLst/>
              <a:ahLst/>
              <a:cxnLst/>
              <a:rect l="l" t="t" r="r" b="b"/>
              <a:pathLst>
                <a:path w="4787" h="4023" extrusionOk="0">
                  <a:moveTo>
                    <a:pt x="0" y="2523"/>
                  </a:moveTo>
                  <a:lnTo>
                    <a:pt x="3376" y="0"/>
                  </a:lnTo>
                  <a:lnTo>
                    <a:pt x="4787" y="3380"/>
                  </a:lnTo>
                  <a:lnTo>
                    <a:pt x="573" y="4023"/>
                  </a:lnTo>
                  <a:close/>
                </a:path>
              </a:pathLst>
            </a:custGeom>
            <a:solidFill>
              <a:srgbClr val="FFF8F4"/>
            </a:solidFill>
            <a:ln>
              <a:noFill/>
            </a:ln>
          </p:spPr>
        </p:sp>
      </p:grpSp>
      <p:sp>
        <p:nvSpPr>
          <p:cNvPr id="485" name="Google Shape;485;p36"/>
          <p:cNvSpPr/>
          <p:nvPr/>
        </p:nvSpPr>
        <p:spPr>
          <a:xfrm rot="-56">
            <a:off x="4740958" y="1811961"/>
            <a:ext cx="1159277" cy="829891"/>
          </a:xfrm>
          <a:custGeom>
            <a:avLst/>
            <a:gdLst/>
            <a:ahLst/>
            <a:cxnLst/>
            <a:rect l="l" t="t" r="r" b="b"/>
            <a:pathLst>
              <a:path w="7589" h="5433" extrusionOk="0">
                <a:moveTo>
                  <a:pt x="6566" y="0"/>
                </a:moveTo>
                <a:lnTo>
                  <a:pt x="23" y="3981"/>
                </a:lnTo>
                <a:cubicBezTo>
                  <a:pt x="1" y="4025"/>
                  <a:pt x="12" y="4080"/>
                  <a:pt x="56" y="4102"/>
                </a:cubicBezTo>
                <a:cubicBezTo>
                  <a:pt x="100" y="4124"/>
                  <a:pt x="144" y="4146"/>
                  <a:pt x="166" y="4190"/>
                </a:cubicBezTo>
                <a:cubicBezTo>
                  <a:pt x="177" y="4234"/>
                  <a:pt x="144" y="4333"/>
                  <a:pt x="166" y="4388"/>
                </a:cubicBezTo>
                <a:cubicBezTo>
                  <a:pt x="199" y="4487"/>
                  <a:pt x="364" y="4476"/>
                  <a:pt x="408" y="4564"/>
                </a:cubicBezTo>
                <a:cubicBezTo>
                  <a:pt x="463" y="4652"/>
                  <a:pt x="408" y="4729"/>
                  <a:pt x="441" y="4806"/>
                </a:cubicBezTo>
                <a:cubicBezTo>
                  <a:pt x="474" y="4872"/>
                  <a:pt x="628" y="4894"/>
                  <a:pt x="672" y="4982"/>
                </a:cubicBezTo>
                <a:cubicBezTo>
                  <a:pt x="716" y="5070"/>
                  <a:pt x="639" y="5180"/>
                  <a:pt x="694" y="5246"/>
                </a:cubicBezTo>
                <a:cubicBezTo>
                  <a:pt x="716" y="5290"/>
                  <a:pt x="771" y="5301"/>
                  <a:pt x="804" y="5323"/>
                </a:cubicBezTo>
                <a:cubicBezTo>
                  <a:pt x="848" y="5345"/>
                  <a:pt x="903" y="5389"/>
                  <a:pt x="881" y="5433"/>
                </a:cubicBezTo>
                <a:lnTo>
                  <a:pt x="7545" y="1507"/>
                </a:lnTo>
                <a:cubicBezTo>
                  <a:pt x="7589" y="1364"/>
                  <a:pt x="7347" y="1331"/>
                  <a:pt x="7336" y="1199"/>
                </a:cubicBezTo>
                <a:cubicBezTo>
                  <a:pt x="7336" y="1166"/>
                  <a:pt x="7347" y="1111"/>
                  <a:pt x="7336" y="1078"/>
                </a:cubicBezTo>
                <a:cubicBezTo>
                  <a:pt x="7303" y="1001"/>
                  <a:pt x="7160" y="1012"/>
                  <a:pt x="7105" y="935"/>
                </a:cubicBezTo>
                <a:cubicBezTo>
                  <a:pt x="7050" y="858"/>
                  <a:pt x="7127" y="693"/>
                  <a:pt x="7028" y="660"/>
                </a:cubicBezTo>
                <a:cubicBezTo>
                  <a:pt x="7006" y="660"/>
                  <a:pt x="6973" y="660"/>
                  <a:pt x="6951" y="649"/>
                </a:cubicBezTo>
                <a:cubicBezTo>
                  <a:pt x="6863" y="627"/>
                  <a:pt x="6907" y="495"/>
                  <a:pt x="6885" y="418"/>
                </a:cubicBezTo>
                <a:cubicBezTo>
                  <a:pt x="6863" y="341"/>
                  <a:pt x="6742" y="319"/>
                  <a:pt x="6687" y="264"/>
                </a:cubicBezTo>
                <a:cubicBezTo>
                  <a:pt x="6599" y="198"/>
                  <a:pt x="6555" y="99"/>
                  <a:pt x="6566" y="0"/>
                </a:cubicBezTo>
                <a:close/>
              </a:path>
            </a:pathLst>
          </a:custGeom>
          <a:solidFill>
            <a:srgbClr val="73594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86" name="Google Shape;486;p36"/>
          <p:cNvCxnSpPr>
            <a:stCxn id="487" idx="3"/>
          </p:cNvCxnSpPr>
          <p:nvPr/>
        </p:nvCxnSpPr>
        <p:spPr>
          <a:xfrm rot="10800000" flipH="1">
            <a:off x="3815757" y="-602369"/>
            <a:ext cx="1719900" cy="2173200"/>
          </a:xfrm>
          <a:prstGeom prst="straightConnector1">
            <a:avLst/>
          </a:prstGeom>
          <a:noFill/>
          <a:ln w="38100" cap="flat" cmpd="sng">
            <a:solidFill>
              <a:schemeClr val="dk1"/>
            </a:solidFill>
            <a:prstDash val="solid"/>
            <a:round/>
            <a:headEnd type="none" w="med" len="med"/>
            <a:tailEnd type="none" w="med" len="med"/>
          </a:ln>
        </p:spPr>
      </p:cxnSp>
      <p:cxnSp>
        <p:nvCxnSpPr>
          <p:cNvPr id="488" name="Google Shape;488;p36"/>
          <p:cNvCxnSpPr>
            <a:stCxn id="489" idx="1"/>
            <a:endCxn id="487" idx="5"/>
          </p:cNvCxnSpPr>
          <p:nvPr/>
        </p:nvCxnSpPr>
        <p:spPr>
          <a:xfrm rot="10800000">
            <a:off x="3996419" y="1570769"/>
            <a:ext cx="1375500" cy="1972800"/>
          </a:xfrm>
          <a:prstGeom prst="straightConnector1">
            <a:avLst/>
          </a:prstGeom>
          <a:noFill/>
          <a:ln w="38100" cap="flat" cmpd="sng">
            <a:solidFill>
              <a:schemeClr val="dk1"/>
            </a:solidFill>
            <a:prstDash val="solid"/>
            <a:round/>
            <a:headEnd type="none" w="med" len="med"/>
            <a:tailEnd type="none" w="med" len="med"/>
          </a:ln>
        </p:spPr>
      </p:cxnSp>
      <p:sp>
        <p:nvSpPr>
          <p:cNvPr id="487" name="Google Shape;487;p36"/>
          <p:cNvSpPr/>
          <p:nvPr/>
        </p:nvSpPr>
        <p:spPr>
          <a:xfrm>
            <a:off x="3778325" y="1352663"/>
            <a:ext cx="255600" cy="255600"/>
          </a:xfrm>
          <a:prstGeom prst="ellipse">
            <a:avLst/>
          </a:prstGeom>
          <a:solidFill>
            <a:schemeClr val="l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0" name="Google Shape;490;p36"/>
          <p:cNvCxnSpPr/>
          <p:nvPr/>
        </p:nvCxnSpPr>
        <p:spPr>
          <a:xfrm rot="10800000" flipH="1">
            <a:off x="3712057" y="3675756"/>
            <a:ext cx="1719900" cy="2173200"/>
          </a:xfrm>
          <a:prstGeom prst="straightConnector1">
            <a:avLst/>
          </a:prstGeom>
          <a:noFill/>
          <a:ln w="38100" cap="flat" cmpd="sng">
            <a:solidFill>
              <a:schemeClr val="dk1"/>
            </a:solidFill>
            <a:prstDash val="solid"/>
            <a:round/>
            <a:headEnd type="none" w="med" len="med"/>
            <a:tailEnd type="none" w="med" len="med"/>
          </a:ln>
        </p:spPr>
      </p:cxnSp>
      <p:sp>
        <p:nvSpPr>
          <p:cNvPr id="489" name="Google Shape;489;p36"/>
          <p:cNvSpPr/>
          <p:nvPr/>
        </p:nvSpPr>
        <p:spPr>
          <a:xfrm>
            <a:off x="5334488" y="3506138"/>
            <a:ext cx="255600" cy="255600"/>
          </a:xfrm>
          <a:prstGeom prst="ellipse">
            <a:avLst/>
          </a:prstGeom>
          <a:solidFill>
            <a:schemeClr val="l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 name="Google Shape;491;p36"/>
          <p:cNvGrpSpPr/>
          <p:nvPr/>
        </p:nvGrpSpPr>
        <p:grpSpPr>
          <a:xfrm>
            <a:off x="3683305" y="3838172"/>
            <a:ext cx="816218" cy="895845"/>
            <a:chOff x="3683305" y="3838172"/>
            <a:chExt cx="816218" cy="895845"/>
          </a:xfrm>
        </p:grpSpPr>
        <p:sp>
          <p:nvSpPr>
            <p:cNvPr id="492" name="Google Shape;492;p36"/>
            <p:cNvSpPr/>
            <p:nvPr/>
          </p:nvSpPr>
          <p:spPr>
            <a:xfrm rot="-1015837">
              <a:off x="3778333" y="3913183"/>
              <a:ext cx="626163" cy="745824"/>
            </a:xfrm>
            <a:custGeom>
              <a:avLst/>
              <a:gdLst/>
              <a:ahLst/>
              <a:cxnLst/>
              <a:rect l="l" t="t" r="r" b="b"/>
              <a:pathLst>
                <a:path w="7776" h="9262" extrusionOk="0">
                  <a:moveTo>
                    <a:pt x="1" y="1"/>
                  </a:moveTo>
                  <a:lnTo>
                    <a:pt x="1078" y="8776"/>
                  </a:lnTo>
                  <a:cubicBezTo>
                    <a:pt x="1078" y="8776"/>
                    <a:pt x="3753" y="9261"/>
                    <a:pt x="4503" y="9261"/>
                  </a:cubicBezTo>
                  <a:cubicBezTo>
                    <a:pt x="4628" y="9261"/>
                    <a:pt x="4699" y="9248"/>
                    <a:pt x="4696" y="9216"/>
                  </a:cubicBezTo>
                  <a:cubicBezTo>
                    <a:pt x="4674" y="8985"/>
                    <a:pt x="7776" y="1738"/>
                    <a:pt x="7776" y="1738"/>
                  </a:cubicBezTo>
                  <a:lnTo>
                    <a:pt x="1" y="1"/>
                  </a:lnTo>
                  <a:close/>
                </a:path>
              </a:pathLst>
            </a:custGeom>
            <a:solidFill>
              <a:schemeClr val="dk1"/>
            </a:solidFill>
            <a:ln>
              <a:noFill/>
            </a:ln>
            <a:effectLst>
              <a:outerShdw blurRad="57150" dist="19050" dir="138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6"/>
            <p:cNvSpPr/>
            <p:nvPr/>
          </p:nvSpPr>
          <p:spPr>
            <a:xfrm rot="-1015837">
              <a:off x="3809607" y="4009591"/>
              <a:ext cx="511898" cy="526071"/>
            </a:xfrm>
            <a:custGeom>
              <a:avLst/>
              <a:gdLst/>
              <a:ahLst/>
              <a:cxnLst/>
              <a:rect l="l" t="t" r="r" b="b"/>
              <a:pathLst>
                <a:path w="6357" h="6533" extrusionOk="0">
                  <a:moveTo>
                    <a:pt x="44" y="0"/>
                  </a:moveTo>
                  <a:lnTo>
                    <a:pt x="0" y="209"/>
                  </a:lnTo>
                  <a:lnTo>
                    <a:pt x="484" y="319"/>
                  </a:lnTo>
                  <a:lnTo>
                    <a:pt x="1474" y="6236"/>
                  </a:lnTo>
                  <a:lnTo>
                    <a:pt x="2816" y="6533"/>
                  </a:lnTo>
                  <a:lnTo>
                    <a:pt x="5785" y="1507"/>
                  </a:lnTo>
                  <a:lnTo>
                    <a:pt x="6302" y="1617"/>
                  </a:lnTo>
                  <a:lnTo>
                    <a:pt x="6357" y="1408"/>
                  </a:lnTo>
                  <a:lnTo>
                    <a:pt x="4751" y="1045"/>
                  </a:lnTo>
                  <a:lnTo>
                    <a:pt x="4707" y="1265"/>
                  </a:lnTo>
                  <a:lnTo>
                    <a:pt x="5499" y="1441"/>
                  </a:lnTo>
                  <a:lnTo>
                    <a:pt x="3344" y="5092"/>
                  </a:lnTo>
                  <a:lnTo>
                    <a:pt x="2794" y="836"/>
                  </a:lnTo>
                  <a:lnTo>
                    <a:pt x="3542" y="1001"/>
                  </a:lnTo>
                  <a:lnTo>
                    <a:pt x="3586" y="792"/>
                  </a:lnTo>
                  <a:lnTo>
                    <a:pt x="4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 name="Google Shape;494;p36"/>
          <p:cNvSpPr/>
          <p:nvPr/>
        </p:nvSpPr>
        <p:spPr>
          <a:xfrm>
            <a:off x="2516112" y="303193"/>
            <a:ext cx="716431" cy="1049482"/>
          </a:xfrm>
          <a:custGeom>
            <a:avLst/>
            <a:gdLst/>
            <a:ahLst/>
            <a:cxnLst/>
            <a:rect l="l" t="t" r="r" b="b"/>
            <a:pathLst>
              <a:path w="8897" h="13033" extrusionOk="0">
                <a:moveTo>
                  <a:pt x="6005" y="1"/>
                </a:moveTo>
                <a:cubicBezTo>
                  <a:pt x="5675" y="56"/>
                  <a:pt x="0" y="936"/>
                  <a:pt x="0" y="936"/>
                </a:cubicBezTo>
                <a:lnTo>
                  <a:pt x="1727" y="13032"/>
                </a:lnTo>
                <a:lnTo>
                  <a:pt x="8897" y="11801"/>
                </a:lnTo>
                <a:lnTo>
                  <a:pt x="6005" y="1"/>
                </a:lnTo>
                <a:close/>
              </a:path>
            </a:pathLst>
          </a:custGeom>
          <a:solidFill>
            <a:schemeClr val="accent3"/>
          </a:solidFill>
          <a:ln>
            <a:noFill/>
          </a:ln>
          <a:effectLst>
            <a:outerShdw blurRad="57150" dist="19050" dir="138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6"/>
          <p:cNvSpPr/>
          <p:nvPr/>
        </p:nvSpPr>
        <p:spPr>
          <a:xfrm>
            <a:off x="2619665" y="495726"/>
            <a:ext cx="466803" cy="648870"/>
          </a:xfrm>
          <a:custGeom>
            <a:avLst/>
            <a:gdLst/>
            <a:ahLst/>
            <a:cxnLst/>
            <a:rect l="l" t="t" r="r" b="b"/>
            <a:pathLst>
              <a:path w="5797" h="8058" extrusionOk="0">
                <a:moveTo>
                  <a:pt x="1384" y="0"/>
                </a:moveTo>
                <a:cubicBezTo>
                  <a:pt x="884" y="0"/>
                  <a:pt x="212" y="133"/>
                  <a:pt x="1" y="260"/>
                </a:cubicBezTo>
                <a:cubicBezTo>
                  <a:pt x="485" y="3361"/>
                  <a:pt x="705" y="4516"/>
                  <a:pt x="1056" y="7859"/>
                </a:cubicBezTo>
                <a:lnTo>
                  <a:pt x="1078" y="8057"/>
                </a:lnTo>
                <a:cubicBezTo>
                  <a:pt x="4653" y="7606"/>
                  <a:pt x="5136" y="7430"/>
                  <a:pt x="5455" y="7419"/>
                </a:cubicBezTo>
                <a:cubicBezTo>
                  <a:pt x="5763" y="7375"/>
                  <a:pt x="5796" y="7430"/>
                  <a:pt x="5598" y="6375"/>
                </a:cubicBezTo>
                <a:cubicBezTo>
                  <a:pt x="5565" y="6232"/>
                  <a:pt x="5543" y="6089"/>
                  <a:pt x="5543" y="5946"/>
                </a:cubicBezTo>
                <a:cubicBezTo>
                  <a:pt x="5543" y="5858"/>
                  <a:pt x="5532" y="5781"/>
                  <a:pt x="5521" y="5693"/>
                </a:cubicBezTo>
                <a:cubicBezTo>
                  <a:pt x="5169" y="5792"/>
                  <a:pt x="2915" y="5913"/>
                  <a:pt x="2640" y="6034"/>
                </a:cubicBezTo>
                <a:lnTo>
                  <a:pt x="2640" y="6023"/>
                </a:lnTo>
                <a:cubicBezTo>
                  <a:pt x="2398" y="4120"/>
                  <a:pt x="1991" y="1965"/>
                  <a:pt x="1771" y="40"/>
                </a:cubicBezTo>
                <a:cubicBezTo>
                  <a:pt x="1669" y="12"/>
                  <a:pt x="1535" y="0"/>
                  <a:pt x="13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6"/>
          <p:cNvSpPr/>
          <p:nvPr/>
        </p:nvSpPr>
        <p:spPr>
          <a:xfrm rot="-558168">
            <a:off x="5272730" y="4081668"/>
            <a:ext cx="2361750" cy="475446"/>
          </a:xfrm>
          <a:custGeom>
            <a:avLst/>
            <a:gdLst/>
            <a:ahLst/>
            <a:cxnLst/>
            <a:rect l="l" t="t" r="r" b="b"/>
            <a:pathLst>
              <a:path w="19070" h="3839" extrusionOk="0">
                <a:moveTo>
                  <a:pt x="99" y="1"/>
                </a:moveTo>
                <a:lnTo>
                  <a:pt x="0" y="3245"/>
                </a:lnTo>
                <a:lnTo>
                  <a:pt x="18970" y="3839"/>
                </a:lnTo>
                <a:lnTo>
                  <a:pt x="19069" y="606"/>
                </a:lnTo>
                <a:lnTo>
                  <a:pt x="99" y="1"/>
                </a:lnTo>
                <a:close/>
              </a:path>
            </a:pathLst>
          </a:custGeom>
          <a:solidFill>
            <a:schemeClr val="lt1"/>
          </a:solidFill>
          <a:ln w="9525" cap="flat" cmpd="sng">
            <a:solidFill>
              <a:srgbClr val="FFF8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endParaRPr sz="1800"/>
          </a:p>
        </p:txBody>
      </p:sp>
      <p:sp>
        <p:nvSpPr>
          <p:cNvPr id="497" name="Google Shape;497;p36"/>
          <p:cNvSpPr/>
          <p:nvPr/>
        </p:nvSpPr>
        <p:spPr>
          <a:xfrm rot="4025109">
            <a:off x="6451764" y="4135617"/>
            <a:ext cx="845610" cy="829892"/>
          </a:xfrm>
          <a:custGeom>
            <a:avLst/>
            <a:gdLst/>
            <a:ahLst/>
            <a:cxnLst/>
            <a:rect l="l" t="t" r="r" b="b"/>
            <a:pathLst>
              <a:path w="7589" h="5433" extrusionOk="0">
                <a:moveTo>
                  <a:pt x="6566" y="0"/>
                </a:moveTo>
                <a:lnTo>
                  <a:pt x="23" y="3981"/>
                </a:lnTo>
                <a:cubicBezTo>
                  <a:pt x="1" y="4025"/>
                  <a:pt x="12" y="4080"/>
                  <a:pt x="56" y="4102"/>
                </a:cubicBezTo>
                <a:cubicBezTo>
                  <a:pt x="100" y="4124"/>
                  <a:pt x="144" y="4146"/>
                  <a:pt x="166" y="4190"/>
                </a:cubicBezTo>
                <a:cubicBezTo>
                  <a:pt x="177" y="4234"/>
                  <a:pt x="144" y="4333"/>
                  <a:pt x="166" y="4388"/>
                </a:cubicBezTo>
                <a:cubicBezTo>
                  <a:pt x="199" y="4487"/>
                  <a:pt x="364" y="4476"/>
                  <a:pt x="408" y="4564"/>
                </a:cubicBezTo>
                <a:cubicBezTo>
                  <a:pt x="463" y="4652"/>
                  <a:pt x="408" y="4729"/>
                  <a:pt x="441" y="4806"/>
                </a:cubicBezTo>
                <a:cubicBezTo>
                  <a:pt x="474" y="4872"/>
                  <a:pt x="628" y="4894"/>
                  <a:pt x="672" y="4982"/>
                </a:cubicBezTo>
                <a:cubicBezTo>
                  <a:pt x="716" y="5070"/>
                  <a:pt x="639" y="5180"/>
                  <a:pt x="694" y="5246"/>
                </a:cubicBezTo>
                <a:cubicBezTo>
                  <a:pt x="716" y="5290"/>
                  <a:pt x="771" y="5301"/>
                  <a:pt x="804" y="5323"/>
                </a:cubicBezTo>
                <a:cubicBezTo>
                  <a:pt x="848" y="5345"/>
                  <a:pt x="903" y="5389"/>
                  <a:pt x="881" y="5433"/>
                </a:cubicBezTo>
                <a:lnTo>
                  <a:pt x="7545" y="1507"/>
                </a:lnTo>
                <a:cubicBezTo>
                  <a:pt x="7589" y="1364"/>
                  <a:pt x="7347" y="1331"/>
                  <a:pt x="7336" y="1199"/>
                </a:cubicBezTo>
                <a:cubicBezTo>
                  <a:pt x="7336" y="1166"/>
                  <a:pt x="7347" y="1111"/>
                  <a:pt x="7336" y="1078"/>
                </a:cubicBezTo>
                <a:cubicBezTo>
                  <a:pt x="7303" y="1001"/>
                  <a:pt x="7160" y="1012"/>
                  <a:pt x="7105" y="935"/>
                </a:cubicBezTo>
                <a:cubicBezTo>
                  <a:pt x="7050" y="858"/>
                  <a:pt x="7127" y="693"/>
                  <a:pt x="7028" y="660"/>
                </a:cubicBezTo>
                <a:cubicBezTo>
                  <a:pt x="7006" y="660"/>
                  <a:pt x="6973" y="660"/>
                  <a:pt x="6951" y="649"/>
                </a:cubicBezTo>
                <a:cubicBezTo>
                  <a:pt x="6863" y="627"/>
                  <a:pt x="6907" y="495"/>
                  <a:pt x="6885" y="418"/>
                </a:cubicBezTo>
                <a:cubicBezTo>
                  <a:pt x="6863" y="341"/>
                  <a:pt x="6742" y="319"/>
                  <a:pt x="6687" y="264"/>
                </a:cubicBezTo>
                <a:cubicBezTo>
                  <a:pt x="6599" y="198"/>
                  <a:pt x="6555" y="99"/>
                  <a:pt x="6566" y="0"/>
                </a:cubicBezTo>
                <a:close/>
              </a:path>
            </a:pathLst>
          </a:custGeom>
          <a:solidFill>
            <a:srgbClr val="73594F">
              <a:alpha val="619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 name="Google Shape;498;p36"/>
          <p:cNvCxnSpPr/>
          <p:nvPr/>
        </p:nvCxnSpPr>
        <p:spPr>
          <a:xfrm>
            <a:off x="830450" y="3395050"/>
            <a:ext cx="2091000" cy="0"/>
          </a:xfrm>
          <a:prstGeom prst="straightConnector1">
            <a:avLst/>
          </a:prstGeom>
          <a:noFill/>
          <a:ln w="38100" cap="flat" cmpd="sng">
            <a:solidFill>
              <a:schemeClr val="dk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02"/>
        <p:cNvGrpSpPr/>
        <p:nvPr/>
      </p:nvGrpSpPr>
      <p:grpSpPr>
        <a:xfrm>
          <a:off x="0" y="0"/>
          <a:ext cx="0" cy="0"/>
          <a:chOff x="0" y="0"/>
          <a:chExt cx="0" cy="0"/>
        </a:xfrm>
      </p:grpSpPr>
      <p:sp>
        <p:nvSpPr>
          <p:cNvPr id="503" name="Google Shape;503;p37"/>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a:t>
            </a:r>
            <a:endParaRPr dirty="0"/>
          </a:p>
        </p:txBody>
      </p:sp>
      <p:sp>
        <p:nvSpPr>
          <p:cNvPr id="504" name="Google Shape;504;p37"/>
          <p:cNvSpPr txBox="1">
            <a:spLocks noGrp="1"/>
          </p:cNvSpPr>
          <p:nvPr>
            <p:ph type="subTitle" idx="1"/>
          </p:nvPr>
        </p:nvSpPr>
        <p:spPr>
          <a:xfrm>
            <a:off x="2293310" y="1947023"/>
            <a:ext cx="4744387" cy="118127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t>To facilitate effective distribution of police forces in a city among multiple districts based on the extent to which each district is prone to crime at a given hour, in a given day, for a given month.</a:t>
            </a:r>
          </a:p>
        </p:txBody>
      </p:sp>
      <p:cxnSp>
        <p:nvCxnSpPr>
          <p:cNvPr id="512" name="Google Shape;512;p37"/>
          <p:cNvCxnSpPr/>
          <p:nvPr/>
        </p:nvCxnSpPr>
        <p:spPr>
          <a:xfrm>
            <a:off x="809925" y="1132500"/>
            <a:ext cx="2894700" cy="0"/>
          </a:xfrm>
          <a:prstGeom prst="straightConnector1">
            <a:avLst/>
          </a:prstGeom>
          <a:noFill/>
          <a:ln w="38100" cap="flat" cmpd="sng">
            <a:solidFill>
              <a:schemeClr val="dk1"/>
            </a:solidFill>
            <a:prstDash val="solid"/>
            <a:round/>
            <a:headEnd type="none" w="med" len="med"/>
            <a:tailEnd type="none" w="med" len="med"/>
          </a:ln>
        </p:spPr>
      </p:cxnSp>
      <p:sp>
        <p:nvSpPr>
          <p:cNvPr id="513" name="Google Shape;513;p37"/>
          <p:cNvSpPr/>
          <p:nvPr/>
        </p:nvSpPr>
        <p:spPr>
          <a:xfrm>
            <a:off x="809925" y="1951665"/>
            <a:ext cx="1153786" cy="1181273"/>
          </a:xfrm>
          <a:custGeom>
            <a:avLst/>
            <a:gdLst/>
            <a:ahLst/>
            <a:cxnLst/>
            <a:rect l="l" t="t" r="r" b="b"/>
            <a:pathLst>
              <a:path w="35820" h="37891" extrusionOk="0">
                <a:moveTo>
                  <a:pt x="35820" y="1184"/>
                </a:moveTo>
                <a:lnTo>
                  <a:pt x="0" y="0"/>
                </a:lnTo>
                <a:lnTo>
                  <a:pt x="888" y="37891"/>
                </a:lnTo>
                <a:lnTo>
                  <a:pt x="34932" y="37595"/>
                </a:lnTo>
                <a:close/>
              </a:path>
            </a:pathLst>
          </a:custGeom>
          <a:solidFill>
            <a:schemeClr val="accent1"/>
          </a:solidFill>
          <a:ln>
            <a:noFill/>
          </a:ln>
        </p:spPr>
      </p:sp>
      <p:cxnSp>
        <p:nvCxnSpPr>
          <p:cNvPr id="548" name="Google Shape;548;p37"/>
          <p:cNvCxnSpPr>
            <a:stCxn id="549" idx="2"/>
          </p:cNvCxnSpPr>
          <p:nvPr/>
        </p:nvCxnSpPr>
        <p:spPr>
          <a:xfrm rot="10800000">
            <a:off x="5535800" y="-602412"/>
            <a:ext cx="2247900" cy="1896900"/>
          </a:xfrm>
          <a:prstGeom prst="straightConnector1">
            <a:avLst/>
          </a:prstGeom>
          <a:noFill/>
          <a:ln w="38100" cap="flat" cmpd="sng">
            <a:solidFill>
              <a:schemeClr val="dk1"/>
            </a:solidFill>
            <a:prstDash val="solid"/>
            <a:round/>
            <a:headEnd type="none" w="med" len="med"/>
            <a:tailEnd type="none" w="med" len="med"/>
          </a:ln>
        </p:spPr>
      </p:cxnSp>
      <p:cxnSp>
        <p:nvCxnSpPr>
          <p:cNvPr id="550" name="Google Shape;550;p37"/>
          <p:cNvCxnSpPr>
            <a:endCxn id="549" idx="5"/>
          </p:cNvCxnSpPr>
          <p:nvPr/>
        </p:nvCxnSpPr>
        <p:spPr>
          <a:xfrm rot="10800000">
            <a:off x="8001868" y="1384856"/>
            <a:ext cx="2232900" cy="488700"/>
          </a:xfrm>
          <a:prstGeom prst="straightConnector1">
            <a:avLst/>
          </a:prstGeom>
          <a:noFill/>
          <a:ln w="38100" cap="flat" cmpd="sng">
            <a:solidFill>
              <a:schemeClr val="dk1"/>
            </a:solidFill>
            <a:prstDash val="solid"/>
            <a:round/>
            <a:headEnd type="none" w="med" len="med"/>
            <a:tailEnd type="none" w="med" len="med"/>
          </a:ln>
        </p:spPr>
      </p:cxnSp>
      <p:sp>
        <p:nvSpPr>
          <p:cNvPr id="549" name="Google Shape;549;p37"/>
          <p:cNvSpPr/>
          <p:nvPr/>
        </p:nvSpPr>
        <p:spPr>
          <a:xfrm>
            <a:off x="7783700" y="1166688"/>
            <a:ext cx="255600" cy="255600"/>
          </a:xfrm>
          <a:prstGeom prst="ellipse">
            <a:avLst/>
          </a:prstGeom>
          <a:solidFill>
            <a:schemeClr val="l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 name="Google Shape;551;p37"/>
          <p:cNvGrpSpPr/>
          <p:nvPr/>
        </p:nvGrpSpPr>
        <p:grpSpPr>
          <a:xfrm>
            <a:off x="1071525" y="4326663"/>
            <a:ext cx="5448300" cy="1166700"/>
            <a:chOff x="1071525" y="4326663"/>
            <a:chExt cx="5448300" cy="1166700"/>
          </a:xfrm>
        </p:grpSpPr>
        <p:cxnSp>
          <p:nvCxnSpPr>
            <p:cNvPr id="552" name="Google Shape;552;p37"/>
            <p:cNvCxnSpPr>
              <a:endCxn id="553" idx="6"/>
            </p:cNvCxnSpPr>
            <p:nvPr/>
          </p:nvCxnSpPr>
          <p:spPr>
            <a:xfrm rot="10800000">
              <a:off x="4226925" y="4454463"/>
              <a:ext cx="2292900" cy="1038900"/>
            </a:xfrm>
            <a:prstGeom prst="straightConnector1">
              <a:avLst/>
            </a:prstGeom>
            <a:noFill/>
            <a:ln w="38100" cap="flat" cmpd="sng">
              <a:solidFill>
                <a:schemeClr val="dk1"/>
              </a:solidFill>
              <a:prstDash val="solid"/>
              <a:round/>
              <a:headEnd type="none" w="med" len="med"/>
              <a:tailEnd type="none" w="med" len="med"/>
            </a:ln>
          </p:spPr>
        </p:cxnSp>
        <p:cxnSp>
          <p:nvCxnSpPr>
            <p:cNvPr id="554" name="Google Shape;554;p37"/>
            <p:cNvCxnSpPr>
              <a:endCxn id="553" idx="2"/>
            </p:cNvCxnSpPr>
            <p:nvPr/>
          </p:nvCxnSpPr>
          <p:spPr>
            <a:xfrm rot="10800000" flipH="1">
              <a:off x="1071525" y="4454463"/>
              <a:ext cx="2899800" cy="858300"/>
            </a:xfrm>
            <a:prstGeom prst="straightConnector1">
              <a:avLst/>
            </a:prstGeom>
            <a:noFill/>
            <a:ln w="38100" cap="flat" cmpd="sng">
              <a:solidFill>
                <a:schemeClr val="dk1"/>
              </a:solidFill>
              <a:prstDash val="solid"/>
              <a:round/>
              <a:headEnd type="none" w="med" len="med"/>
              <a:tailEnd type="none" w="med" len="med"/>
            </a:ln>
          </p:spPr>
        </p:cxnSp>
        <p:sp>
          <p:nvSpPr>
            <p:cNvPr id="553" name="Google Shape;553;p37"/>
            <p:cNvSpPr/>
            <p:nvPr/>
          </p:nvSpPr>
          <p:spPr>
            <a:xfrm>
              <a:off x="3971325" y="4326663"/>
              <a:ext cx="255600" cy="255600"/>
            </a:xfrm>
            <a:prstGeom prst="ellipse">
              <a:avLst/>
            </a:prstGeom>
            <a:solidFill>
              <a:schemeClr val="l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 name="Google Shape;555;p37"/>
            <p:cNvGrpSpPr/>
            <p:nvPr/>
          </p:nvGrpSpPr>
          <p:grpSpPr>
            <a:xfrm>
              <a:off x="2961891" y="4429848"/>
              <a:ext cx="455772" cy="483871"/>
              <a:chOff x="-3827696" y="598265"/>
              <a:chExt cx="529352" cy="561987"/>
            </a:xfrm>
          </p:grpSpPr>
          <p:sp>
            <p:nvSpPr>
              <p:cNvPr id="556" name="Google Shape;556;p37"/>
              <p:cNvSpPr/>
              <p:nvPr/>
            </p:nvSpPr>
            <p:spPr>
              <a:xfrm>
                <a:off x="-3827696" y="598265"/>
                <a:ext cx="529352" cy="561987"/>
              </a:xfrm>
              <a:custGeom>
                <a:avLst/>
                <a:gdLst/>
                <a:ahLst/>
                <a:cxnLst/>
                <a:rect l="l" t="t" r="r" b="b"/>
                <a:pathLst>
                  <a:path w="8029" h="8524" extrusionOk="0">
                    <a:moveTo>
                      <a:pt x="8029" y="0"/>
                    </a:moveTo>
                    <a:cubicBezTo>
                      <a:pt x="8028" y="0"/>
                      <a:pt x="1" y="627"/>
                      <a:pt x="67" y="814"/>
                    </a:cubicBezTo>
                    <a:cubicBezTo>
                      <a:pt x="122" y="1001"/>
                      <a:pt x="1189" y="8523"/>
                      <a:pt x="1189" y="8523"/>
                    </a:cubicBezTo>
                    <a:lnTo>
                      <a:pt x="7908" y="7896"/>
                    </a:lnTo>
                    <a:lnTo>
                      <a:pt x="8029" y="0"/>
                    </a:lnTo>
                    <a:close/>
                  </a:path>
                </a:pathLst>
              </a:custGeom>
              <a:solidFill>
                <a:schemeClr val="accent1"/>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7"/>
              <p:cNvSpPr/>
              <p:nvPr/>
            </p:nvSpPr>
            <p:spPr>
              <a:xfrm>
                <a:off x="-3719637" y="739553"/>
                <a:ext cx="380680" cy="339474"/>
              </a:xfrm>
              <a:custGeom>
                <a:avLst/>
                <a:gdLst/>
                <a:ahLst/>
                <a:cxnLst/>
                <a:rect l="l" t="t" r="r" b="b"/>
                <a:pathLst>
                  <a:path w="5774" h="5149" extrusionOk="0">
                    <a:moveTo>
                      <a:pt x="4149" y="1"/>
                    </a:moveTo>
                    <a:cubicBezTo>
                      <a:pt x="3892" y="1"/>
                      <a:pt x="3636" y="76"/>
                      <a:pt x="3410" y="200"/>
                    </a:cubicBezTo>
                    <a:cubicBezTo>
                      <a:pt x="3190" y="332"/>
                      <a:pt x="3003" y="508"/>
                      <a:pt x="2860" y="717"/>
                    </a:cubicBezTo>
                    <a:lnTo>
                      <a:pt x="2860" y="343"/>
                    </a:lnTo>
                    <a:cubicBezTo>
                      <a:pt x="2849" y="277"/>
                      <a:pt x="2827" y="211"/>
                      <a:pt x="2783" y="156"/>
                    </a:cubicBezTo>
                    <a:cubicBezTo>
                      <a:pt x="2728" y="101"/>
                      <a:pt x="2662" y="68"/>
                      <a:pt x="2585" y="68"/>
                    </a:cubicBezTo>
                    <a:cubicBezTo>
                      <a:pt x="2563" y="68"/>
                      <a:pt x="2541" y="79"/>
                      <a:pt x="2530" y="79"/>
                    </a:cubicBezTo>
                    <a:cubicBezTo>
                      <a:pt x="2387" y="112"/>
                      <a:pt x="2244" y="134"/>
                      <a:pt x="2090" y="145"/>
                    </a:cubicBezTo>
                    <a:cubicBezTo>
                      <a:pt x="1936" y="156"/>
                      <a:pt x="1771" y="156"/>
                      <a:pt x="1617" y="156"/>
                    </a:cubicBezTo>
                    <a:cubicBezTo>
                      <a:pt x="1452" y="156"/>
                      <a:pt x="1298" y="156"/>
                      <a:pt x="1144" y="145"/>
                    </a:cubicBezTo>
                    <a:cubicBezTo>
                      <a:pt x="979" y="134"/>
                      <a:pt x="847" y="134"/>
                      <a:pt x="726" y="123"/>
                    </a:cubicBezTo>
                    <a:cubicBezTo>
                      <a:pt x="605" y="112"/>
                      <a:pt x="506" y="101"/>
                      <a:pt x="440" y="90"/>
                    </a:cubicBezTo>
                    <a:cubicBezTo>
                      <a:pt x="396" y="90"/>
                      <a:pt x="352" y="79"/>
                      <a:pt x="319" y="68"/>
                    </a:cubicBezTo>
                    <a:lnTo>
                      <a:pt x="286" y="68"/>
                    </a:lnTo>
                    <a:cubicBezTo>
                      <a:pt x="209" y="79"/>
                      <a:pt x="143" y="101"/>
                      <a:pt x="99" y="145"/>
                    </a:cubicBezTo>
                    <a:cubicBezTo>
                      <a:pt x="33" y="189"/>
                      <a:pt x="0" y="266"/>
                      <a:pt x="11" y="343"/>
                    </a:cubicBezTo>
                    <a:cubicBezTo>
                      <a:pt x="11" y="409"/>
                      <a:pt x="33" y="475"/>
                      <a:pt x="77" y="519"/>
                    </a:cubicBezTo>
                    <a:cubicBezTo>
                      <a:pt x="110" y="574"/>
                      <a:pt x="176" y="596"/>
                      <a:pt x="242" y="607"/>
                    </a:cubicBezTo>
                    <a:cubicBezTo>
                      <a:pt x="319" y="618"/>
                      <a:pt x="407" y="640"/>
                      <a:pt x="484" y="640"/>
                    </a:cubicBezTo>
                    <a:cubicBezTo>
                      <a:pt x="638" y="662"/>
                      <a:pt x="814" y="673"/>
                      <a:pt x="1034" y="684"/>
                    </a:cubicBezTo>
                    <a:lnTo>
                      <a:pt x="1034" y="4500"/>
                    </a:lnTo>
                    <a:cubicBezTo>
                      <a:pt x="913" y="4511"/>
                      <a:pt x="792" y="4533"/>
                      <a:pt x="671" y="4555"/>
                    </a:cubicBezTo>
                    <a:lnTo>
                      <a:pt x="319" y="4610"/>
                    </a:lnTo>
                    <a:cubicBezTo>
                      <a:pt x="187" y="4643"/>
                      <a:pt x="99" y="4752"/>
                      <a:pt x="110" y="4884"/>
                    </a:cubicBezTo>
                    <a:cubicBezTo>
                      <a:pt x="110" y="4950"/>
                      <a:pt x="132" y="5016"/>
                      <a:pt x="176" y="5071"/>
                    </a:cubicBezTo>
                    <a:cubicBezTo>
                      <a:pt x="231" y="5126"/>
                      <a:pt x="297" y="5148"/>
                      <a:pt x="363" y="5148"/>
                    </a:cubicBezTo>
                    <a:lnTo>
                      <a:pt x="418" y="5148"/>
                    </a:lnTo>
                    <a:cubicBezTo>
                      <a:pt x="693" y="5093"/>
                      <a:pt x="957" y="5060"/>
                      <a:pt x="1199" y="5027"/>
                    </a:cubicBezTo>
                    <a:cubicBezTo>
                      <a:pt x="1452" y="5005"/>
                      <a:pt x="1694" y="4994"/>
                      <a:pt x="1947" y="4994"/>
                    </a:cubicBezTo>
                    <a:cubicBezTo>
                      <a:pt x="2189" y="4994"/>
                      <a:pt x="2442" y="5005"/>
                      <a:pt x="2684" y="5027"/>
                    </a:cubicBezTo>
                    <a:cubicBezTo>
                      <a:pt x="2937" y="5060"/>
                      <a:pt x="3201" y="5093"/>
                      <a:pt x="3476" y="5148"/>
                    </a:cubicBezTo>
                    <a:lnTo>
                      <a:pt x="3530" y="5148"/>
                    </a:lnTo>
                    <a:cubicBezTo>
                      <a:pt x="3596" y="5148"/>
                      <a:pt x="3662" y="5115"/>
                      <a:pt x="3717" y="5071"/>
                    </a:cubicBezTo>
                    <a:cubicBezTo>
                      <a:pt x="3772" y="5027"/>
                      <a:pt x="3805" y="4961"/>
                      <a:pt x="3794" y="4884"/>
                    </a:cubicBezTo>
                    <a:cubicBezTo>
                      <a:pt x="3794" y="4818"/>
                      <a:pt x="3772" y="4763"/>
                      <a:pt x="3739" y="4720"/>
                    </a:cubicBezTo>
                    <a:cubicBezTo>
                      <a:pt x="3695" y="4665"/>
                      <a:pt x="3640" y="4632"/>
                      <a:pt x="3574" y="4610"/>
                    </a:cubicBezTo>
                    <a:lnTo>
                      <a:pt x="3212" y="4555"/>
                    </a:lnTo>
                    <a:cubicBezTo>
                      <a:pt x="3091" y="4533"/>
                      <a:pt x="2970" y="4522"/>
                      <a:pt x="2849" y="4511"/>
                    </a:cubicBezTo>
                    <a:lnTo>
                      <a:pt x="2860" y="2234"/>
                    </a:lnTo>
                    <a:cubicBezTo>
                      <a:pt x="2860" y="2212"/>
                      <a:pt x="2860" y="2168"/>
                      <a:pt x="2871" y="2080"/>
                    </a:cubicBezTo>
                    <a:cubicBezTo>
                      <a:pt x="2893" y="1970"/>
                      <a:pt x="2915" y="1860"/>
                      <a:pt x="2948" y="1750"/>
                    </a:cubicBezTo>
                    <a:cubicBezTo>
                      <a:pt x="2981" y="1618"/>
                      <a:pt x="3036" y="1486"/>
                      <a:pt x="3091" y="1354"/>
                    </a:cubicBezTo>
                    <a:cubicBezTo>
                      <a:pt x="3157" y="1211"/>
                      <a:pt x="3234" y="1079"/>
                      <a:pt x="3333" y="958"/>
                    </a:cubicBezTo>
                    <a:cubicBezTo>
                      <a:pt x="3432" y="838"/>
                      <a:pt x="3563" y="739"/>
                      <a:pt x="3706" y="662"/>
                    </a:cubicBezTo>
                    <a:cubicBezTo>
                      <a:pt x="3845" y="582"/>
                      <a:pt x="4001" y="539"/>
                      <a:pt x="4159" y="539"/>
                    </a:cubicBezTo>
                    <a:cubicBezTo>
                      <a:pt x="4177" y="539"/>
                      <a:pt x="4195" y="539"/>
                      <a:pt x="4212" y="541"/>
                    </a:cubicBezTo>
                    <a:cubicBezTo>
                      <a:pt x="4235" y="539"/>
                      <a:pt x="4258" y="538"/>
                      <a:pt x="4281" y="538"/>
                    </a:cubicBezTo>
                    <a:cubicBezTo>
                      <a:pt x="4393" y="538"/>
                      <a:pt x="4510" y="559"/>
                      <a:pt x="4619" y="596"/>
                    </a:cubicBezTo>
                    <a:cubicBezTo>
                      <a:pt x="4729" y="618"/>
                      <a:pt x="4839" y="673"/>
                      <a:pt x="4938" y="750"/>
                    </a:cubicBezTo>
                    <a:lnTo>
                      <a:pt x="4839" y="750"/>
                    </a:lnTo>
                    <a:cubicBezTo>
                      <a:pt x="4707" y="750"/>
                      <a:pt x="4586" y="772"/>
                      <a:pt x="4476" y="827"/>
                    </a:cubicBezTo>
                    <a:cubicBezTo>
                      <a:pt x="4366" y="871"/>
                      <a:pt x="4267" y="937"/>
                      <a:pt x="4190" y="1024"/>
                    </a:cubicBezTo>
                    <a:cubicBezTo>
                      <a:pt x="4102" y="1101"/>
                      <a:pt x="4036" y="1200"/>
                      <a:pt x="3992" y="1310"/>
                    </a:cubicBezTo>
                    <a:cubicBezTo>
                      <a:pt x="3893" y="1541"/>
                      <a:pt x="3893" y="1794"/>
                      <a:pt x="3992" y="2025"/>
                    </a:cubicBezTo>
                    <a:cubicBezTo>
                      <a:pt x="4091" y="2245"/>
                      <a:pt x="4256" y="2421"/>
                      <a:pt x="4476" y="2509"/>
                    </a:cubicBezTo>
                    <a:cubicBezTo>
                      <a:pt x="4586" y="2564"/>
                      <a:pt x="4718" y="2586"/>
                      <a:pt x="4839" y="2586"/>
                    </a:cubicBezTo>
                    <a:cubicBezTo>
                      <a:pt x="4971" y="2575"/>
                      <a:pt x="5092" y="2553"/>
                      <a:pt x="5213" y="2487"/>
                    </a:cubicBezTo>
                    <a:cubicBezTo>
                      <a:pt x="5334" y="2432"/>
                      <a:pt x="5433" y="2344"/>
                      <a:pt x="5521" y="2245"/>
                    </a:cubicBezTo>
                    <a:cubicBezTo>
                      <a:pt x="5598" y="2146"/>
                      <a:pt x="5664" y="2025"/>
                      <a:pt x="5708" y="1904"/>
                    </a:cubicBezTo>
                    <a:cubicBezTo>
                      <a:pt x="5752" y="1772"/>
                      <a:pt x="5774" y="1629"/>
                      <a:pt x="5774" y="1486"/>
                    </a:cubicBezTo>
                    <a:cubicBezTo>
                      <a:pt x="5774" y="1277"/>
                      <a:pt x="5730" y="1079"/>
                      <a:pt x="5653" y="882"/>
                    </a:cubicBezTo>
                    <a:cubicBezTo>
                      <a:pt x="5587" y="706"/>
                      <a:pt x="5477" y="552"/>
                      <a:pt x="5334" y="420"/>
                    </a:cubicBezTo>
                    <a:cubicBezTo>
                      <a:pt x="5191" y="288"/>
                      <a:pt x="5026" y="189"/>
                      <a:pt x="4839" y="123"/>
                    </a:cubicBezTo>
                    <a:cubicBezTo>
                      <a:pt x="4630" y="46"/>
                      <a:pt x="4421" y="2"/>
                      <a:pt x="4201" y="2"/>
                    </a:cubicBezTo>
                    <a:cubicBezTo>
                      <a:pt x="4184" y="1"/>
                      <a:pt x="4167" y="1"/>
                      <a:pt x="41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 name="Google Shape;1590;p62">
            <a:extLst>
              <a:ext uri="{FF2B5EF4-FFF2-40B4-BE49-F238E27FC236}">
                <a16:creationId xmlns:a16="http://schemas.microsoft.com/office/drawing/2014/main" id="{57708281-9864-A34E-2856-C5C69A8D9B97}"/>
              </a:ext>
            </a:extLst>
          </p:cNvPr>
          <p:cNvGrpSpPr/>
          <p:nvPr/>
        </p:nvGrpSpPr>
        <p:grpSpPr>
          <a:xfrm>
            <a:off x="1022167" y="2293645"/>
            <a:ext cx="729301" cy="497312"/>
            <a:chOff x="10512400" y="2725888"/>
            <a:chExt cx="408150" cy="316275"/>
          </a:xfrm>
        </p:grpSpPr>
        <p:sp>
          <p:nvSpPr>
            <p:cNvPr id="15" name="Google Shape;1591;p62">
              <a:extLst>
                <a:ext uri="{FF2B5EF4-FFF2-40B4-BE49-F238E27FC236}">
                  <a16:creationId xmlns:a16="http://schemas.microsoft.com/office/drawing/2014/main" id="{78A28345-C108-EC47-5814-7471B24D9832}"/>
                </a:ext>
              </a:extLst>
            </p:cNvPr>
            <p:cNvSpPr/>
            <p:nvPr/>
          </p:nvSpPr>
          <p:spPr>
            <a:xfrm>
              <a:off x="10528650" y="2735638"/>
              <a:ext cx="125225" cy="64250"/>
            </a:xfrm>
            <a:custGeom>
              <a:avLst/>
              <a:gdLst/>
              <a:ahLst/>
              <a:cxnLst/>
              <a:rect l="l" t="t" r="r" b="b"/>
              <a:pathLst>
                <a:path w="5009" h="2570" extrusionOk="0">
                  <a:moveTo>
                    <a:pt x="1822" y="1"/>
                  </a:moveTo>
                  <a:lnTo>
                    <a:pt x="1822" y="1009"/>
                  </a:lnTo>
                  <a:lnTo>
                    <a:pt x="391" y="1009"/>
                  </a:lnTo>
                  <a:lnTo>
                    <a:pt x="1" y="2570"/>
                  </a:lnTo>
                  <a:lnTo>
                    <a:pt x="5009" y="2570"/>
                  </a:lnTo>
                  <a:cubicBezTo>
                    <a:pt x="4944" y="2407"/>
                    <a:pt x="4911" y="2212"/>
                    <a:pt x="4911" y="2017"/>
                  </a:cubicBezTo>
                  <a:lnTo>
                    <a:pt x="4911" y="1009"/>
                  </a:lnTo>
                  <a:lnTo>
                    <a:pt x="2798" y="1009"/>
                  </a:lnTo>
                  <a:lnTo>
                    <a:pt x="27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592;p62">
              <a:extLst>
                <a:ext uri="{FF2B5EF4-FFF2-40B4-BE49-F238E27FC236}">
                  <a16:creationId xmlns:a16="http://schemas.microsoft.com/office/drawing/2014/main" id="{1BABA411-DAF6-0DF7-E874-974480D90833}"/>
                </a:ext>
              </a:extLst>
            </p:cNvPr>
            <p:cNvSpPr/>
            <p:nvPr/>
          </p:nvSpPr>
          <p:spPr>
            <a:xfrm>
              <a:off x="10616450" y="2887688"/>
              <a:ext cx="44750" cy="99200"/>
            </a:xfrm>
            <a:custGeom>
              <a:avLst/>
              <a:gdLst/>
              <a:ahLst/>
              <a:cxnLst/>
              <a:rect l="l" t="t" r="r" b="b"/>
              <a:pathLst>
                <a:path w="1790" h="3968" extrusionOk="0">
                  <a:moveTo>
                    <a:pt x="1042" y="0"/>
                  </a:moveTo>
                  <a:cubicBezTo>
                    <a:pt x="814" y="0"/>
                    <a:pt x="586" y="163"/>
                    <a:pt x="554" y="390"/>
                  </a:cubicBezTo>
                  <a:lnTo>
                    <a:pt x="33" y="3382"/>
                  </a:lnTo>
                  <a:cubicBezTo>
                    <a:pt x="1" y="3512"/>
                    <a:pt x="66" y="3675"/>
                    <a:pt x="164" y="3772"/>
                  </a:cubicBezTo>
                  <a:cubicBezTo>
                    <a:pt x="261" y="3902"/>
                    <a:pt x="391" y="3967"/>
                    <a:pt x="521" y="3967"/>
                  </a:cubicBezTo>
                  <a:lnTo>
                    <a:pt x="1302" y="3967"/>
                  </a:lnTo>
                  <a:lnTo>
                    <a:pt x="17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593;p62">
              <a:extLst>
                <a:ext uri="{FF2B5EF4-FFF2-40B4-BE49-F238E27FC236}">
                  <a16:creationId xmlns:a16="http://schemas.microsoft.com/office/drawing/2014/main" id="{37D46F78-B39B-CC72-CA6F-6F207179BAE9}"/>
                </a:ext>
              </a:extLst>
            </p:cNvPr>
            <p:cNvSpPr/>
            <p:nvPr/>
          </p:nvSpPr>
          <p:spPr>
            <a:xfrm>
              <a:off x="10675000" y="2760838"/>
              <a:ext cx="78875" cy="39050"/>
            </a:xfrm>
            <a:custGeom>
              <a:avLst/>
              <a:gdLst/>
              <a:ahLst/>
              <a:cxnLst/>
              <a:rect l="l" t="t" r="r" b="b"/>
              <a:pathLst>
                <a:path w="3155" h="1562" extrusionOk="0">
                  <a:moveTo>
                    <a:pt x="0" y="1"/>
                  </a:moveTo>
                  <a:lnTo>
                    <a:pt x="0" y="1009"/>
                  </a:lnTo>
                  <a:cubicBezTo>
                    <a:pt x="0" y="1334"/>
                    <a:pt x="261" y="1562"/>
                    <a:pt x="553" y="1562"/>
                  </a:cubicBezTo>
                  <a:lnTo>
                    <a:pt x="2634" y="1562"/>
                  </a:lnTo>
                  <a:cubicBezTo>
                    <a:pt x="2927" y="1562"/>
                    <a:pt x="3155" y="1334"/>
                    <a:pt x="3155" y="1009"/>
                  </a:cubicBezTo>
                  <a:lnTo>
                    <a:pt x="3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594;p62">
              <a:extLst>
                <a:ext uri="{FF2B5EF4-FFF2-40B4-BE49-F238E27FC236}">
                  <a16:creationId xmlns:a16="http://schemas.microsoft.com/office/drawing/2014/main" id="{9F18E0FF-F7AD-BFE5-A612-B15F11AD56B9}"/>
                </a:ext>
              </a:extLst>
            </p:cNvPr>
            <p:cNvSpPr/>
            <p:nvPr/>
          </p:nvSpPr>
          <p:spPr>
            <a:xfrm>
              <a:off x="10512400" y="2824263"/>
              <a:ext cx="344725" cy="217900"/>
            </a:xfrm>
            <a:custGeom>
              <a:avLst/>
              <a:gdLst/>
              <a:ahLst/>
              <a:cxnLst/>
              <a:rect l="l" t="t" r="r" b="b"/>
              <a:pathLst>
                <a:path w="13789" h="8716" extrusionOk="0">
                  <a:moveTo>
                    <a:pt x="423" y="0"/>
                  </a:moveTo>
                  <a:lnTo>
                    <a:pt x="0" y="1561"/>
                  </a:lnTo>
                  <a:lnTo>
                    <a:pt x="2049" y="1561"/>
                  </a:lnTo>
                  <a:lnTo>
                    <a:pt x="878" y="8000"/>
                  </a:lnTo>
                  <a:lnTo>
                    <a:pt x="5204" y="8716"/>
                  </a:lnTo>
                  <a:lnTo>
                    <a:pt x="5366" y="7447"/>
                  </a:lnTo>
                  <a:lnTo>
                    <a:pt x="4716" y="7447"/>
                  </a:lnTo>
                  <a:cubicBezTo>
                    <a:pt x="3805" y="7447"/>
                    <a:pt x="3122" y="6634"/>
                    <a:pt x="3285" y="5756"/>
                  </a:cubicBezTo>
                  <a:lnTo>
                    <a:pt x="3773" y="2797"/>
                  </a:lnTo>
                  <a:cubicBezTo>
                    <a:pt x="3903" y="2082"/>
                    <a:pt x="4488" y="1561"/>
                    <a:pt x="5204" y="1561"/>
                  </a:cubicBezTo>
                  <a:lnTo>
                    <a:pt x="9561" y="1561"/>
                  </a:lnTo>
                  <a:lnTo>
                    <a:pt x="9561" y="4228"/>
                  </a:lnTo>
                  <a:cubicBezTo>
                    <a:pt x="9561" y="4553"/>
                    <a:pt x="9301" y="4781"/>
                    <a:pt x="9008" y="4781"/>
                  </a:cubicBezTo>
                  <a:lnTo>
                    <a:pt x="6634" y="4781"/>
                  </a:lnTo>
                  <a:lnTo>
                    <a:pt x="6537" y="5756"/>
                  </a:lnTo>
                  <a:lnTo>
                    <a:pt x="8976" y="5756"/>
                  </a:lnTo>
                  <a:cubicBezTo>
                    <a:pt x="9821" y="5724"/>
                    <a:pt x="10504" y="5074"/>
                    <a:pt x="10504" y="4228"/>
                  </a:cubicBezTo>
                  <a:lnTo>
                    <a:pt x="10504" y="1561"/>
                  </a:lnTo>
                  <a:lnTo>
                    <a:pt x="13789" y="1561"/>
                  </a:lnTo>
                  <a:lnTo>
                    <a:pt x="137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595;p62">
              <a:extLst>
                <a:ext uri="{FF2B5EF4-FFF2-40B4-BE49-F238E27FC236}">
                  <a16:creationId xmlns:a16="http://schemas.microsoft.com/office/drawing/2014/main" id="{C810F011-FB36-DD0A-5F28-A61836640D30}"/>
                </a:ext>
              </a:extLst>
            </p:cNvPr>
            <p:cNvSpPr/>
            <p:nvPr/>
          </p:nvSpPr>
          <p:spPr>
            <a:xfrm>
              <a:off x="10775800" y="2725888"/>
              <a:ext cx="144750" cy="111400"/>
            </a:xfrm>
            <a:custGeom>
              <a:avLst/>
              <a:gdLst/>
              <a:ahLst/>
              <a:cxnLst/>
              <a:rect l="l" t="t" r="r" b="b"/>
              <a:pathLst>
                <a:path w="5790" h="4456" extrusionOk="0">
                  <a:moveTo>
                    <a:pt x="4033" y="1"/>
                  </a:moveTo>
                  <a:lnTo>
                    <a:pt x="3318" y="1399"/>
                  </a:lnTo>
                  <a:lnTo>
                    <a:pt x="98" y="1399"/>
                  </a:lnTo>
                  <a:lnTo>
                    <a:pt x="98" y="2407"/>
                  </a:lnTo>
                  <a:cubicBezTo>
                    <a:pt x="98" y="2602"/>
                    <a:pt x="66" y="2797"/>
                    <a:pt x="1" y="2960"/>
                  </a:cubicBezTo>
                  <a:lnTo>
                    <a:pt x="4196" y="2960"/>
                  </a:lnTo>
                  <a:lnTo>
                    <a:pt x="4196" y="4456"/>
                  </a:lnTo>
                  <a:lnTo>
                    <a:pt x="5789" y="4456"/>
                  </a:lnTo>
                  <a:lnTo>
                    <a:pt x="5789" y="1399"/>
                  </a:lnTo>
                  <a:lnTo>
                    <a:pt x="5301" y="1399"/>
                  </a:lnTo>
                  <a:lnTo>
                    <a:pt x="5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596;p62">
              <a:extLst>
                <a:ext uri="{FF2B5EF4-FFF2-40B4-BE49-F238E27FC236}">
                  <a16:creationId xmlns:a16="http://schemas.microsoft.com/office/drawing/2014/main" id="{E59D6F03-6509-5731-B129-60742F5B237B}"/>
                </a:ext>
              </a:extLst>
            </p:cNvPr>
            <p:cNvSpPr/>
            <p:nvPr/>
          </p:nvSpPr>
          <p:spPr>
            <a:xfrm>
              <a:off x="10683125" y="2864913"/>
              <a:ext cx="43925" cy="61800"/>
            </a:xfrm>
            <a:custGeom>
              <a:avLst/>
              <a:gdLst/>
              <a:ahLst/>
              <a:cxnLst/>
              <a:rect l="l" t="t" r="r" b="b"/>
              <a:pathLst>
                <a:path w="1757" h="2472" extrusionOk="0">
                  <a:moveTo>
                    <a:pt x="196" y="0"/>
                  </a:moveTo>
                  <a:lnTo>
                    <a:pt x="1" y="1724"/>
                  </a:lnTo>
                  <a:cubicBezTo>
                    <a:pt x="456" y="2212"/>
                    <a:pt x="1074" y="2472"/>
                    <a:pt x="1757" y="2472"/>
                  </a:cubicBezTo>
                  <a:lnTo>
                    <a:pt x="1757" y="1529"/>
                  </a:lnTo>
                  <a:cubicBezTo>
                    <a:pt x="1074" y="1529"/>
                    <a:pt x="488" y="1074"/>
                    <a:pt x="326" y="423"/>
                  </a:cubicBezTo>
                  <a:lnTo>
                    <a:pt x="1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41"/>
        <p:cNvGrpSpPr/>
        <p:nvPr/>
      </p:nvGrpSpPr>
      <p:grpSpPr>
        <a:xfrm>
          <a:off x="0" y="0"/>
          <a:ext cx="0" cy="0"/>
          <a:chOff x="0" y="0"/>
          <a:chExt cx="0" cy="0"/>
        </a:xfrm>
      </p:grpSpPr>
      <p:sp>
        <p:nvSpPr>
          <p:cNvPr id="642" name="Google Shape;642;p40"/>
          <p:cNvSpPr/>
          <p:nvPr/>
        </p:nvSpPr>
        <p:spPr>
          <a:xfrm>
            <a:off x="7390762" y="1391388"/>
            <a:ext cx="914675" cy="778875"/>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643" name="Google Shape;643;p40"/>
          <p:cNvSpPr txBox="1">
            <a:spLocks noGrp="1"/>
          </p:cNvSpPr>
          <p:nvPr>
            <p:ph type="title"/>
          </p:nvPr>
        </p:nvSpPr>
        <p:spPr>
          <a:xfrm flipH="1">
            <a:off x="5086733" y="2292675"/>
            <a:ext cx="3320700" cy="775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Key objectives</a:t>
            </a:r>
            <a:endParaRPr dirty="0"/>
          </a:p>
        </p:txBody>
      </p:sp>
      <p:sp>
        <p:nvSpPr>
          <p:cNvPr id="645" name="Google Shape;645;p40"/>
          <p:cNvSpPr txBox="1">
            <a:spLocks noGrp="1"/>
          </p:cNvSpPr>
          <p:nvPr>
            <p:ph type="title" idx="2"/>
          </p:nvPr>
        </p:nvSpPr>
        <p:spPr>
          <a:xfrm flipH="1">
            <a:off x="7385533" y="1506800"/>
            <a:ext cx="914700" cy="5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pic>
        <p:nvPicPr>
          <p:cNvPr id="646" name="Google Shape;646;p40"/>
          <p:cNvPicPr preferRelativeResize="0">
            <a:picLocks noGrp="1"/>
          </p:cNvPicPr>
          <p:nvPr>
            <p:ph type="pic" idx="3"/>
          </p:nvPr>
        </p:nvPicPr>
        <p:blipFill rotWithShape="1">
          <a:blip r:embed="rId3">
            <a:alphaModFix/>
          </a:blip>
          <a:srcRect l="16639" r="16639"/>
          <a:stretch/>
        </p:blipFill>
        <p:spPr>
          <a:xfrm rot="-102549" flipH="1">
            <a:off x="746917" y="448011"/>
            <a:ext cx="2293318" cy="2293322"/>
          </a:xfrm>
          <a:prstGeom prst="rect">
            <a:avLst/>
          </a:prstGeom>
        </p:spPr>
      </p:pic>
      <p:pic>
        <p:nvPicPr>
          <p:cNvPr id="647" name="Google Shape;647;p40"/>
          <p:cNvPicPr preferRelativeResize="0">
            <a:picLocks noGrp="1"/>
          </p:cNvPicPr>
          <p:nvPr>
            <p:ph type="pic" idx="4"/>
          </p:nvPr>
        </p:nvPicPr>
        <p:blipFill rotWithShape="1">
          <a:blip r:embed="rId4">
            <a:alphaModFix/>
          </a:blip>
          <a:srcRect l="9740" t="-963" r="7216" b="17906"/>
          <a:stretch/>
        </p:blipFill>
        <p:spPr>
          <a:xfrm rot="456203" flipH="1">
            <a:off x="1701175" y="2161158"/>
            <a:ext cx="2339870" cy="2340170"/>
          </a:xfrm>
          <a:prstGeom prst="rect">
            <a:avLst/>
          </a:prstGeom>
        </p:spPr>
      </p:pic>
      <p:cxnSp>
        <p:nvCxnSpPr>
          <p:cNvPr id="648" name="Google Shape;648;p40"/>
          <p:cNvCxnSpPr/>
          <p:nvPr/>
        </p:nvCxnSpPr>
        <p:spPr>
          <a:xfrm rot="10800000">
            <a:off x="6078725" y="3110950"/>
            <a:ext cx="2221500" cy="0"/>
          </a:xfrm>
          <a:prstGeom prst="straightConnector1">
            <a:avLst/>
          </a:prstGeom>
          <a:noFill/>
          <a:ln w="38100" cap="flat" cmpd="sng">
            <a:solidFill>
              <a:schemeClr val="dk1"/>
            </a:solidFill>
            <a:prstDash val="solid"/>
            <a:round/>
            <a:headEnd type="none" w="med" len="med"/>
            <a:tailEnd type="none" w="med" len="med"/>
          </a:ln>
        </p:spPr>
      </p:cxnSp>
      <p:grpSp>
        <p:nvGrpSpPr>
          <p:cNvPr id="649" name="Google Shape;649;p40"/>
          <p:cNvGrpSpPr/>
          <p:nvPr/>
        </p:nvGrpSpPr>
        <p:grpSpPr>
          <a:xfrm>
            <a:off x="-676750" y="-49381"/>
            <a:ext cx="7645893" cy="2359868"/>
            <a:chOff x="-676750" y="-49381"/>
            <a:chExt cx="7645893" cy="2359868"/>
          </a:xfrm>
        </p:grpSpPr>
        <p:sp>
          <p:nvSpPr>
            <p:cNvPr id="650" name="Google Shape;650;p40"/>
            <p:cNvSpPr/>
            <p:nvPr/>
          </p:nvSpPr>
          <p:spPr>
            <a:xfrm>
              <a:off x="3619875" y="2054888"/>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1" name="Google Shape;651;p40"/>
            <p:cNvCxnSpPr>
              <a:endCxn id="650" idx="7"/>
            </p:cNvCxnSpPr>
            <p:nvPr/>
          </p:nvCxnSpPr>
          <p:spPr>
            <a:xfrm flipH="1">
              <a:off x="3838043" y="-49381"/>
              <a:ext cx="3131100" cy="2141700"/>
            </a:xfrm>
            <a:prstGeom prst="straightConnector1">
              <a:avLst/>
            </a:prstGeom>
            <a:noFill/>
            <a:ln w="38100" cap="flat" cmpd="sng">
              <a:solidFill>
                <a:schemeClr val="dk1"/>
              </a:solidFill>
              <a:prstDash val="solid"/>
              <a:round/>
              <a:headEnd type="none" w="med" len="med"/>
              <a:tailEnd type="none" w="med" len="med"/>
            </a:ln>
          </p:spPr>
        </p:cxnSp>
        <p:cxnSp>
          <p:nvCxnSpPr>
            <p:cNvPr id="652" name="Google Shape;652;p40"/>
            <p:cNvCxnSpPr>
              <a:stCxn id="653" idx="5"/>
              <a:endCxn id="650" idx="2"/>
            </p:cNvCxnSpPr>
            <p:nvPr/>
          </p:nvCxnSpPr>
          <p:spPr>
            <a:xfrm>
              <a:off x="2037718" y="456056"/>
              <a:ext cx="1582200" cy="1726500"/>
            </a:xfrm>
            <a:prstGeom prst="straightConnector1">
              <a:avLst/>
            </a:prstGeom>
            <a:noFill/>
            <a:ln w="38100" cap="flat" cmpd="sng">
              <a:solidFill>
                <a:schemeClr val="dk1"/>
              </a:solidFill>
              <a:prstDash val="solid"/>
              <a:round/>
              <a:headEnd type="none" w="med" len="med"/>
              <a:tailEnd type="none" w="med" len="med"/>
            </a:ln>
          </p:spPr>
        </p:cxnSp>
        <p:sp>
          <p:nvSpPr>
            <p:cNvPr id="653" name="Google Shape;653;p40"/>
            <p:cNvSpPr/>
            <p:nvPr/>
          </p:nvSpPr>
          <p:spPr>
            <a:xfrm>
              <a:off x="1819550" y="237888"/>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54" name="Google Shape;654;p40"/>
            <p:cNvCxnSpPr>
              <a:stCxn id="653" idx="2"/>
            </p:cNvCxnSpPr>
            <p:nvPr/>
          </p:nvCxnSpPr>
          <p:spPr>
            <a:xfrm flipH="1">
              <a:off x="-676750" y="365688"/>
              <a:ext cx="2496300" cy="1191900"/>
            </a:xfrm>
            <a:prstGeom prst="straightConnector1">
              <a:avLst/>
            </a:prstGeom>
            <a:noFill/>
            <a:ln w="38100" cap="flat" cmpd="sng">
              <a:solidFill>
                <a:schemeClr val="dk1"/>
              </a:solidFill>
              <a:prstDash val="solid"/>
              <a:round/>
              <a:headEnd type="none" w="med" len="med"/>
              <a:tailEnd type="none" w="med" len="med"/>
            </a:ln>
          </p:spPr>
        </p:cxnSp>
      </p:grpSp>
      <p:sp>
        <p:nvSpPr>
          <p:cNvPr id="655" name="Google Shape;655;p40"/>
          <p:cNvSpPr/>
          <p:nvPr/>
        </p:nvSpPr>
        <p:spPr>
          <a:xfrm rot="2049954">
            <a:off x="721949" y="2861102"/>
            <a:ext cx="1313468" cy="940276"/>
          </a:xfrm>
          <a:custGeom>
            <a:avLst/>
            <a:gdLst/>
            <a:ahLst/>
            <a:cxnLst/>
            <a:rect l="l" t="t" r="r" b="b"/>
            <a:pathLst>
              <a:path w="7589" h="5433" extrusionOk="0">
                <a:moveTo>
                  <a:pt x="6566" y="0"/>
                </a:moveTo>
                <a:lnTo>
                  <a:pt x="23" y="3981"/>
                </a:lnTo>
                <a:cubicBezTo>
                  <a:pt x="1" y="4025"/>
                  <a:pt x="12" y="4080"/>
                  <a:pt x="56" y="4102"/>
                </a:cubicBezTo>
                <a:cubicBezTo>
                  <a:pt x="100" y="4124"/>
                  <a:pt x="144" y="4146"/>
                  <a:pt x="166" y="4190"/>
                </a:cubicBezTo>
                <a:cubicBezTo>
                  <a:pt x="177" y="4234"/>
                  <a:pt x="144" y="4333"/>
                  <a:pt x="166" y="4388"/>
                </a:cubicBezTo>
                <a:cubicBezTo>
                  <a:pt x="199" y="4487"/>
                  <a:pt x="364" y="4476"/>
                  <a:pt x="408" y="4564"/>
                </a:cubicBezTo>
                <a:cubicBezTo>
                  <a:pt x="463" y="4652"/>
                  <a:pt x="408" y="4729"/>
                  <a:pt x="441" y="4806"/>
                </a:cubicBezTo>
                <a:cubicBezTo>
                  <a:pt x="474" y="4872"/>
                  <a:pt x="628" y="4894"/>
                  <a:pt x="672" y="4982"/>
                </a:cubicBezTo>
                <a:cubicBezTo>
                  <a:pt x="716" y="5070"/>
                  <a:pt x="639" y="5180"/>
                  <a:pt x="694" y="5246"/>
                </a:cubicBezTo>
                <a:cubicBezTo>
                  <a:pt x="716" y="5290"/>
                  <a:pt x="771" y="5301"/>
                  <a:pt x="804" y="5323"/>
                </a:cubicBezTo>
                <a:cubicBezTo>
                  <a:pt x="848" y="5345"/>
                  <a:pt x="903" y="5389"/>
                  <a:pt x="881" y="5433"/>
                </a:cubicBezTo>
                <a:lnTo>
                  <a:pt x="7545" y="1507"/>
                </a:lnTo>
                <a:cubicBezTo>
                  <a:pt x="7589" y="1364"/>
                  <a:pt x="7347" y="1331"/>
                  <a:pt x="7336" y="1199"/>
                </a:cubicBezTo>
                <a:cubicBezTo>
                  <a:pt x="7336" y="1166"/>
                  <a:pt x="7347" y="1111"/>
                  <a:pt x="7336" y="1078"/>
                </a:cubicBezTo>
                <a:cubicBezTo>
                  <a:pt x="7303" y="1001"/>
                  <a:pt x="7160" y="1012"/>
                  <a:pt x="7105" y="935"/>
                </a:cubicBezTo>
                <a:cubicBezTo>
                  <a:pt x="7050" y="858"/>
                  <a:pt x="7127" y="693"/>
                  <a:pt x="7028" y="660"/>
                </a:cubicBezTo>
                <a:cubicBezTo>
                  <a:pt x="7006" y="660"/>
                  <a:pt x="6973" y="660"/>
                  <a:pt x="6951" y="649"/>
                </a:cubicBezTo>
                <a:cubicBezTo>
                  <a:pt x="6863" y="627"/>
                  <a:pt x="6907" y="495"/>
                  <a:pt x="6885" y="418"/>
                </a:cubicBezTo>
                <a:cubicBezTo>
                  <a:pt x="6863" y="341"/>
                  <a:pt x="6742" y="319"/>
                  <a:pt x="6687" y="264"/>
                </a:cubicBezTo>
                <a:cubicBezTo>
                  <a:pt x="6599" y="198"/>
                  <a:pt x="6555" y="99"/>
                  <a:pt x="6566" y="0"/>
                </a:cubicBezTo>
                <a:close/>
              </a:path>
            </a:pathLst>
          </a:custGeom>
          <a:solidFill>
            <a:srgbClr val="BFA89B">
              <a:alpha val="6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0"/>
          <p:cNvSpPr/>
          <p:nvPr/>
        </p:nvSpPr>
        <p:spPr>
          <a:xfrm rot="1631456">
            <a:off x="7039676" y="3992459"/>
            <a:ext cx="1313460" cy="940276"/>
          </a:xfrm>
          <a:custGeom>
            <a:avLst/>
            <a:gdLst/>
            <a:ahLst/>
            <a:cxnLst/>
            <a:rect l="l" t="t" r="r" b="b"/>
            <a:pathLst>
              <a:path w="7589" h="5433" extrusionOk="0">
                <a:moveTo>
                  <a:pt x="6566" y="0"/>
                </a:moveTo>
                <a:lnTo>
                  <a:pt x="23" y="3981"/>
                </a:lnTo>
                <a:cubicBezTo>
                  <a:pt x="1" y="4025"/>
                  <a:pt x="12" y="4080"/>
                  <a:pt x="56" y="4102"/>
                </a:cubicBezTo>
                <a:cubicBezTo>
                  <a:pt x="100" y="4124"/>
                  <a:pt x="144" y="4146"/>
                  <a:pt x="166" y="4190"/>
                </a:cubicBezTo>
                <a:cubicBezTo>
                  <a:pt x="177" y="4234"/>
                  <a:pt x="144" y="4333"/>
                  <a:pt x="166" y="4388"/>
                </a:cubicBezTo>
                <a:cubicBezTo>
                  <a:pt x="199" y="4487"/>
                  <a:pt x="364" y="4476"/>
                  <a:pt x="408" y="4564"/>
                </a:cubicBezTo>
                <a:cubicBezTo>
                  <a:pt x="463" y="4652"/>
                  <a:pt x="408" y="4729"/>
                  <a:pt x="441" y="4806"/>
                </a:cubicBezTo>
                <a:cubicBezTo>
                  <a:pt x="474" y="4872"/>
                  <a:pt x="628" y="4894"/>
                  <a:pt x="672" y="4982"/>
                </a:cubicBezTo>
                <a:cubicBezTo>
                  <a:pt x="716" y="5070"/>
                  <a:pt x="639" y="5180"/>
                  <a:pt x="694" y="5246"/>
                </a:cubicBezTo>
                <a:cubicBezTo>
                  <a:pt x="716" y="5290"/>
                  <a:pt x="771" y="5301"/>
                  <a:pt x="804" y="5323"/>
                </a:cubicBezTo>
                <a:cubicBezTo>
                  <a:pt x="848" y="5345"/>
                  <a:pt x="903" y="5389"/>
                  <a:pt x="881" y="5433"/>
                </a:cubicBezTo>
                <a:lnTo>
                  <a:pt x="7545" y="1507"/>
                </a:lnTo>
                <a:cubicBezTo>
                  <a:pt x="7589" y="1364"/>
                  <a:pt x="7347" y="1331"/>
                  <a:pt x="7336" y="1199"/>
                </a:cubicBezTo>
                <a:cubicBezTo>
                  <a:pt x="7336" y="1166"/>
                  <a:pt x="7347" y="1111"/>
                  <a:pt x="7336" y="1078"/>
                </a:cubicBezTo>
                <a:cubicBezTo>
                  <a:pt x="7303" y="1001"/>
                  <a:pt x="7160" y="1012"/>
                  <a:pt x="7105" y="935"/>
                </a:cubicBezTo>
                <a:cubicBezTo>
                  <a:pt x="7050" y="858"/>
                  <a:pt x="7127" y="693"/>
                  <a:pt x="7028" y="660"/>
                </a:cubicBezTo>
                <a:cubicBezTo>
                  <a:pt x="7006" y="660"/>
                  <a:pt x="6973" y="660"/>
                  <a:pt x="6951" y="649"/>
                </a:cubicBezTo>
                <a:cubicBezTo>
                  <a:pt x="6863" y="627"/>
                  <a:pt x="6907" y="495"/>
                  <a:pt x="6885" y="418"/>
                </a:cubicBezTo>
                <a:cubicBezTo>
                  <a:pt x="6863" y="341"/>
                  <a:pt x="6742" y="319"/>
                  <a:pt x="6687" y="264"/>
                </a:cubicBezTo>
                <a:cubicBezTo>
                  <a:pt x="6599" y="198"/>
                  <a:pt x="6555" y="99"/>
                  <a:pt x="6566" y="0"/>
                </a:cubicBezTo>
                <a:close/>
              </a:path>
            </a:pathLst>
          </a:custGeom>
          <a:solidFill>
            <a:srgbClr val="73594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 name="Google Shape;657;p40"/>
          <p:cNvGrpSpPr/>
          <p:nvPr/>
        </p:nvGrpSpPr>
        <p:grpSpPr>
          <a:xfrm>
            <a:off x="4513965" y="1183611"/>
            <a:ext cx="706967" cy="583744"/>
            <a:chOff x="-7347760" y="587386"/>
            <a:chExt cx="706967" cy="583744"/>
          </a:xfrm>
        </p:grpSpPr>
        <p:sp>
          <p:nvSpPr>
            <p:cNvPr id="658" name="Google Shape;658;p40"/>
            <p:cNvSpPr/>
            <p:nvPr/>
          </p:nvSpPr>
          <p:spPr>
            <a:xfrm>
              <a:off x="-7347760" y="587386"/>
              <a:ext cx="706967" cy="583744"/>
            </a:xfrm>
            <a:custGeom>
              <a:avLst/>
              <a:gdLst/>
              <a:ahLst/>
              <a:cxnLst/>
              <a:rect l="l" t="t" r="r" b="b"/>
              <a:pathLst>
                <a:path w="10723" h="8854" extrusionOk="0">
                  <a:moveTo>
                    <a:pt x="165" y="0"/>
                  </a:moveTo>
                  <a:lnTo>
                    <a:pt x="0" y="8853"/>
                  </a:lnTo>
                  <a:lnTo>
                    <a:pt x="10723" y="8523"/>
                  </a:lnTo>
                  <a:lnTo>
                    <a:pt x="8963" y="0"/>
                  </a:lnTo>
                  <a:close/>
                </a:path>
              </a:pathLst>
            </a:custGeom>
            <a:solidFill>
              <a:schemeClr val="dk1"/>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0"/>
            <p:cNvSpPr/>
            <p:nvPr/>
          </p:nvSpPr>
          <p:spPr>
            <a:xfrm>
              <a:off x="-7321652" y="656283"/>
              <a:ext cx="622841" cy="444039"/>
            </a:xfrm>
            <a:custGeom>
              <a:avLst/>
              <a:gdLst/>
              <a:ahLst/>
              <a:cxnLst/>
              <a:rect l="l" t="t" r="r" b="b"/>
              <a:pathLst>
                <a:path w="9447" h="6735" extrusionOk="0">
                  <a:moveTo>
                    <a:pt x="704" y="0"/>
                  </a:moveTo>
                  <a:cubicBezTo>
                    <a:pt x="638" y="0"/>
                    <a:pt x="583" y="22"/>
                    <a:pt x="539" y="66"/>
                  </a:cubicBezTo>
                  <a:cubicBezTo>
                    <a:pt x="451" y="143"/>
                    <a:pt x="440" y="286"/>
                    <a:pt x="517" y="374"/>
                  </a:cubicBezTo>
                  <a:cubicBezTo>
                    <a:pt x="550" y="418"/>
                    <a:pt x="594" y="440"/>
                    <a:pt x="638" y="462"/>
                  </a:cubicBezTo>
                  <a:cubicBezTo>
                    <a:pt x="803" y="506"/>
                    <a:pt x="957" y="539"/>
                    <a:pt x="1122" y="561"/>
                  </a:cubicBezTo>
                  <a:cubicBezTo>
                    <a:pt x="1287" y="583"/>
                    <a:pt x="1452" y="594"/>
                    <a:pt x="1617" y="605"/>
                  </a:cubicBezTo>
                  <a:cubicBezTo>
                    <a:pt x="1540" y="957"/>
                    <a:pt x="1463" y="1309"/>
                    <a:pt x="1397" y="1683"/>
                  </a:cubicBezTo>
                  <a:cubicBezTo>
                    <a:pt x="1331" y="2046"/>
                    <a:pt x="1265" y="2409"/>
                    <a:pt x="1221" y="2760"/>
                  </a:cubicBezTo>
                  <a:cubicBezTo>
                    <a:pt x="1166" y="3112"/>
                    <a:pt x="1122" y="3464"/>
                    <a:pt x="1078" y="3805"/>
                  </a:cubicBezTo>
                  <a:cubicBezTo>
                    <a:pt x="1034" y="4135"/>
                    <a:pt x="1001" y="4454"/>
                    <a:pt x="979" y="4740"/>
                  </a:cubicBezTo>
                  <a:cubicBezTo>
                    <a:pt x="946" y="5026"/>
                    <a:pt x="924" y="5290"/>
                    <a:pt x="902" y="5521"/>
                  </a:cubicBezTo>
                  <a:cubicBezTo>
                    <a:pt x="880" y="5752"/>
                    <a:pt x="869" y="5950"/>
                    <a:pt x="869" y="6093"/>
                  </a:cubicBezTo>
                  <a:cubicBezTo>
                    <a:pt x="759" y="6104"/>
                    <a:pt x="649" y="6115"/>
                    <a:pt x="528" y="6115"/>
                  </a:cubicBezTo>
                  <a:cubicBezTo>
                    <a:pt x="418" y="6126"/>
                    <a:pt x="308" y="6148"/>
                    <a:pt x="198" y="6159"/>
                  </a:cubicBezTo>
                  <a:cubicBezTo>
                    <a:pt x="88" y="6181"/>
                    <a:pt x="11" y="6280"/>
                    <a:pt x="0" y="6389"/>
                  </a:cubicBezTo>
                  <a:cubicBezTo>
                    <a:pt x="11" y="6455"/>
                    <a:pt x="33" y="6510"/>
                    <a:pt x="77" y="6554"/>
                  </a:cubicBezTo>
                  <a:cubicBezTo>
                    <a:pt x="121" y="6609"/>
                    <a:pt x="176" y="6631"/>
                    <a:pt x="242" y="6631"/>
                  </a:cubicBezTo>
                  <a:lnTo>
                    <a:pt x="275" y="6631"/>
                  </a:lnTo>
                  <a:cubicBezTo>
                    <a:pt x="407" y="6609"/>
                    <a:pt x="528" y="6587"/>
                    <a:pt x="649" y="6576"/>
                  </a:cubicBezTo>
                  <a:cubicBezTo>
                    <a:pt x="770" y="6565"/>
                    <a:pt x="902" y="6565"/>
                    <a:pt x="1034" y="6565"/>
                  </a:cubicBezTo>
                  <a:cubicBezTo>
                    <a:pt x="1199" y="6565"/>
                    <a:pt x="1364" y="6576"/>
                    <a:pt x="1529" y="6587"/>
                  </a:cubicBezTo>
                  <a:cubicBezTo>
                    <a:pt x="1705" y="6609"/>
                    <a:pt x="1870" y="6631"/>
                    <a:pt x="2046" y="6664"/>
                  </a:cubicBezTo>
                  <a:lnTo>
                    <a:pt x="2090" y="6664"/>
                  </a:lnTo>
                  <a:cubicBezTo>
                    <a:pt x="2145" y="6664"/>
                    <a:pt x="2200" y="6642"/>
                    <a:pt x="2244" y="6609"/>
                  </a:cubicBezTo>
                  <a:cubicBezTo>
                    <a:pt x="2299" y="6565"/>
                    <a:pt x="2332" y="6499"/>
                    <a:pt x="2321" y="6433"/>
                  </a:cubicBezTo>
                  <a:cubicBezTo>
                    <a:pt x="2321" y="6378"/>
                    <a:pt x="2310" y="6324"/>
                    <a:pt x="2277" y="6291"/>
                  </a:cubicBezTo>
                  <a:cubicBezTo>
                    <a:pt x="2233" y="6247"/>
                    <a:pt x="2189" y="6214"/>
                    <a:pt x="2134" y="6214"/>
                  </a:cubicBezTo>
                  <a:cubicBezTo>
                    <a:pt x="1991" y="6181"/>
                    <a:pt x="1848" y="6159"/>
                    <a:pt x="1727" y="6137"/>
                  </a:cubicBezTo>
                  <a:cubicBezTo>
                    <a:pt x="1595" y="6126"/>
                    <a:pt x="1463" y="6104"/>
                    <a:pt x="1331" y="6104"/>
                  </a:cubicBezTo>
                  <a:cubicBezTo>
                    <a:pt x="1342" y="5961"/>
                    <a:pt x="1342" y="5796"/>
                    <a:pt x="1364" y="5620"/>
                  </a:cubicBezTo>
                  <a:cubicBezTo>
                    <a:pt x="1375" y="5433"/>
                    <a:pt x="1397" y="5246"/>
                    <a:pt x="1408" y="5048"/>
                  </a:cubicBezTo>
                  <a:cubicBezTo>
                    <a:pt x="1430" y="4839"/>
                    <a:pt x="1452" y="4641"/>
                    <a:pt x="1474" y="4432"/>
                  </a:cubicBezTo>
                  <a:cubicBezTo>
                    <a:pt x="1496" y="4212"/>
                    <a:pt x="1529" y="4014"/>
                    <a:pt x="1551" y="3816"/>
                  </a:cubicBezTo>
                  <a:cubicBezTo>
                    <a:pt x="1606" y="3354"/>
                    <a:pt x="1661" y="2881"/>
                    <a:pt x="1727" y="2387"/>
                  </a:cubicBezTo>
                  <a:lnTo>
                    <a:pt x="3882" y="6620"/>
                  </a:lnTo>
                  <a:cubicBezTo>
                    <a:pt x="3893" y="6653"/>
                    <a:pt x="3926" y="6686"/>
                    <a:pt x="3959" y="6708"/>
                  </a:cubicBezTo>
                  <a:cubicBezTo>
                    <a:pt x="3992" y="6725"/>
                    <a:pt x="4024" y="6735"/>
                    <a:pt x="4056" y="6735"/>
                  </a:cubicBezTo>
                  <a:cubicBezTo>
                    <a:pt x="4068" y="6735"/>
                    <a:pt x="4080" y="6733"/>
                    <a:pt x="4091" y="6730"/>
                  </a:cubicBezTo>
                  <a:cubicBezTo>
                    <a:pt x="4099" y="6732"/>
                    <a:pt x="4108" y="6733"/>
                    <a:pt x="4116" y="6733"/>
                  </a:cubicBezTo>
                  <a:cubicBezTo>
                    <a:pt x="4155" y="6733"/>
                    <a:pt x="4196" y="6715"/>
                    <a:pt x="4223" y="6697"/>
                  </a:cubicBezTo>
                  <a:cubicBezTo>
                    <a:pt x="4267" y="6675"/>
                    <a:pt x="4300" y="6631"/>
                    <a:pt x="4311" y="6587"/>
                  </a:cubicBezTo>
                  <a:cubicBezTo>
                    <a:pt x="4333" y="6521"/>
                    <a:pt x="4344" y="6466"/>
                    <a:pt x="4366" y="6411"/>
                  </a:cubicBezTo>
                  <a:lnTo>
                    <a:pt x="4520" y="5961"/>
                  </a:lnTo>
                  <a:cubicBezTo>
                    <a:pt x="4586" y="5774"/>
                    <a:pt x="4652" y="5543"/>
                    <a:pt x="4740" y="5301"/>
                  </a:cubicBezTo>
                  <a:cubicBezTo>
                    <a:pt x="4828" y="5059"/>
                    <a:pt x="4916" y="4795"/>
                    <a:pt x="5015" y="4509"/>
                  </a:cubicBezTo>
                  <a:cubicBezTo>
                    <a:pt x="5114" y="4234"/>
                    <a:pt x="5213" y="3948"/>
                    <a:pt x="5312" y="3651"/>
                  </a:cubicBezTo>
                  <a:cubicBezTo>
                    <a:pt x="5422" y="3354"/>
                    <a:pt x="5521" y="3068"/>
                    <a:pt x="5631" y="2782"/>
                  </a:cubicBezTo>
                  <a:cubicBezTo>
                    <a:pt x="5730" y="2508"/>
                    <a:pt x="5829" y="2233"/>
                    <a:pt x="5928" y="1980"/>
                  </a:cubicBezTo>
                  <a:cubicBezTo>
                    <a:pt x="6027" y="1727"/>
                    <a:pt x="6115" y="1507"/>
                    <a:pt x="6192" y="1309"/>
                  </a:cubicBezTo>
                  <a:cubicBezTo>
                    <a:pt x="6269" y="1650"/>
                    <a:pt x="6335" y="2002"/>
                    <a:pt x="6401" y="2354"/>
                  </a:cubicBezTo>
                  <a:cubicBezTo>
                    <a:pt x="6456" y="2705"/>
                    <a:pt x="6511" y="3046"/>
                    <a:pt x="6555" y="3376"/>
                  </a:cubicBezTo>
                  <a:cubicBezTo>
                    <a:pt x="6599" y="3706"/>
                    <a:pt x="6643" y="4025"/>
                    <a:pt x="6676" y="4322"/>
                  </a:cubicBezTo>
                  <a:cubicBezTo>
                    <a:pt x="6709" y="4619"/>
                    <a:pt x="6731" y="4883"/>
                    <a:pt x="6753" y="5136"/>
                  </a:cubicBezTo>
                  <a:cubicBezTo>
                    <a:pt x="6775" y="5378"/>
                    <a:pt x="6797" y="5587"/>
                    <a:pt x="6808" y="5763"/>
                  </a:cubicBezTo>
                  <a:cubicBezTo>
                    <a:pt x="6819" y="5939"/>
                    <a:pt x="6841" y="6082"/>
                    <a:pt x="6841" y="6170"/>
                  </a:cubicBezTo>
                  <a:cubicBezTo>
                    <a:pt x="6709" y="6181"/>
                    <a:pt x="6599" y="6203"/>
                    <a:pt x="6478" y="6214"/>
                  </a:cubicBezTo>
                  <a:cubicBezTo>
                    <a:pt x="6368" y="6236"/>
                    <a:pt x="6258" y="6258"/>
                    <a:pt x="6148" y="6280"/>
                  </a:cubicBezTo>
                  <a:cubicBezTo>
                    <a:pt x="6093" y="6291"/>
                    <a:pt x="6038" y="6313"/>
                    <a:pt x="6005" y="6357"/>
                  </a:cubicBezTo>
                  <a:cubicBezTo>
                    <a:pt x="5939" y="6455"/>
                    <a:pt x="5939" y="6587"/>
                    <a:pt x="6016" y="6664"/>
                  </a:cubicBezTo>
                  <a:cubicBezTo>
                    <a:pt x="6054" y="6703"/>
                    <a:pt x="6109" y="6733"/>
                    <a:pt x="6159" y="6733"/>
                  </a:cubicBezTo>
                  <a:cubicBezTo>
                    <a:pt x="6166" y="6733"/>
                    <a:pt x="6174" y="6732"/>
                    <a:pt x="6181" y="6730"/>
                  </a:cubicBezTo>
                  <a:lnTo>
                    <a:pt x="6236" y="6730"/>
                  </a:lnTo>
                  <a:cubicBezTo>
                    <a:pt x="6643" y="6664"/>
                    <a:pt x="7061" y="6609"/>
                    <a:pt x="7467" y="6576"/>
                  </a:cubicBezTo>
                  <a:cubicBezTo>
                    <a:pt x="7885" y="6532"/>
                    <a:pt x="8303" y="6521"/>
                    <a:pt x="8732" y="6521"/>
                  </a:cubicBezTo>
                  <a:lnTo>
                    <a:pt x="9205" y="6521"/>
                  </a:lnTo>
                  <a:cubicBezTo>
                    <a:pt x="9214" y="6523"/>
                    <a:pt x="9224" y="6524"/>
                    <a:pt x="9234" y="6524"/>
                  </a:cubicBezTo>
                  <a:cubicBezTo>
                    <a:pt x="9282" y="6524"/>
                    <a:pt x="9334" y="6503"/>
                    <a:pt x="9370" y="6466"/>
                  </a:cubicBezTo>
                  <a:cubicBezTo>
                    <a:pt x="9414" y="6422"/>
                    <a:pt x="9447" y="6367"/>
                    <a:pt x="9447" y="6302"/>
                  </a:cubicBezTo>
                  <a:cubicBezTo>
                    <a:pt x="9447" y="6170"/>
                    <a:pt x="9337" y="6071"/>
                    <a:pt x="9216" y="6071"/>
                  </a:cubicBezTo>
                  <a:lnTo>
                    <a:pt x="8468" y="6071"/>
                  </a:lnTo>
                  <a:cubicBezTo>
                    <a:pt x="8446" y="5763"/>
                    <a:pt x="8424" y="5433"/>
                    <a:pt x="8391" y="5092"/>
                  </a:cubicBezTo>
                  <a:cubicBezTo>
                    <a:pt x="8347" y="4740"/>
                    <a:pt x="8314" y="4388"/>
                    <a:pt x="8270" y="4047"/>
                  </a:cubicBezTo>
                  <a:cubicBezTo>
                    <a:pt x="8226" y="3695"/>
                    <a:pt x="8182" y="3343"/>
                    <a:pt x="8127" y="3002"/>
                  </a:cubicBezTo>
                  <a:cubicBezTo>
                    <a:pt x="8083" y="2672"/>
                    <a:pt x="8039" y="2354"/>
                    <a:pt x="7995" y="2057"/>
                  </a:cubicBezTo>
                  <a:cubicBezTo>
                    <a:pt x="7951" y="1771"/>
                    <a:pt x="7907" y="1507"/>
                    <a:pt x="7874" y="1287"/>
                  </a:cubicBezTo>
                  <a:cubicBezTo>
                    <a:pt x="7830" y="1067"/>
                    <a:pt x="7808" y="891"/>
                    <a:pt x="7786" y="759"/>
                  </a:cubicBezTo>
                  <a:lnTo>
                    <a:pt x="8171" y="715"/>
                  </a:lnTo>
                  <a:lnTo>
                    <a:pt x="8391" y="682"/>
                  </a:lnTo>
                  <a:cubicBezTo>
                    <a:pt x="8589" y="660"/>
                    <a:pt x="8666" y="429"/>
                    <a:pt x="8534" y="286"/>
                  </a:cubicBezTo>
                  <a:cubicBezTo>
                    <a:pt x="8490" y="242"/>
                    <a:pt x="8424" y="209"/>
                    <a:pt x="8358" y="209"/>
                  </a:cubicBezTo>
                  <a:lnTo>
                    <a:pt x="8314" y="209"/>
                  </a:lnTo>
                  <a:lnTo>
                    <a:pt x="8072" y="231"/>
                  </a:lnTo>
                  <a:lnTo>
                    <a:pt x="7621" y="264"/>
                  </a:lnTo>
                  <a:lnTo>
                    <a:pt x="7028" y="319"/>
                  </a:lnTo>
                  <a:cubicBezTo>
                    <a:pt x="6797" y="330"/>
                    <a:pt x="6555" y="352"/>
                    <a:pt x="6280" y="374"/>
                  </a:cubicBezTo>
                  <a:cubicBezTo>
                    <a:pt x="6203" y="374"/>
                    <a:pt x="6126" y="418"/>
                    <a:pt x="6082" y="484"/>
                  </a:cubicBezTo>
                  <a:cubicBezTo>
                    <a:pt x="6016" y="605"/>
                    <a:pt x="5950" y="726"/>
                    <a:pt x="5895" y="858"/>
                  </a:cubicBezTo>
                  <a:cubicBezTo>
                    <a:pt x="5829" y="1012"/>
                    <a:pt x="5752" y="1199"/>
                    <a:pt x="5664" y="1408"/>
                  </a:cubicBezTo>
                  <a:cubicBezTo>
                    <a:pt x="5587" y="1617"/>
                    <a:pt x="5488" y="1848"/>
                    <a:pt x="5400" y="2090"/>
                  </a:cubicBezTo>
                  <a:cubicBezTo>
                    <a:pt x="5312" y="2343"/>
                    <a:pt x="5213" y="2595"/>
                    <a:pt x="5114" y="2859"/>
                  </a:cubicBezTo>
                  <a:cubicBezTo>
                    <a:pt x="5015" y="3123"/>
                    <a:pt x="4927" y="3387"/>
                    <a:pt x="4828" y="3662"/>
                  </a:cubicBezTo>
                  <a:cubicBezTo>
                    <a:pt x="4729" y="3926"/>
                    <a:pt x="4641" y="4190"/>
                    <a:pt x="4553" y="4443"/>
                  </a:cubicBezTo>
                  <a:lnTo>
                    <a:pt x="2277" y="253"/>
                  </a:lnTo>
                  <a:cubicBezTo>
                    <a:pt x="2233" y="176"/>
                    <a:pt x="2156" y="132"/>
                    <a:pt x="2068" y="132"/>
                  </a:cubicBezTo>
                  <a:lnTo>
                    <a:pt x="1749" y="132"/>
                  </a:lnTo>
                  <a:cubicBezTo>
                    <a:pt x="1584" y="132"/>
                    <a:pt x="1419" y="121"/>
                    <a:pt x="1254" y="99"/>
                  </a:cubicBezTo>
                  <a:cubicBezTo>
                    <a:pt x="1089" y="77"/>
                    <a:pt x="924" y="44"/>
                    <a:pt x="770" y="11"/>
                  </a:cubicBezTo>
                  <a:cubicBezTo>
                    <a:pt x="759" y="0"/>
                    <a:pt x="748" y="0"/>
                    <a:pt x="7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 name="Google Shape;660;p40"/>
          <p:cNvGrpSpPr/>
          <p:nvPr/>
        </p:nvGrpSpPr>
        <p:grpSpPr>
          <a:xfrm>
            <a:off x="809924" y="4001088"/>
            <a:ext cx="540866" cy="644751"/>
            <a:chOff x="-8588376" y="1552663"/>
            <a:chExt cx="540866" cy="644751"/>
          </a:xfrm>
        </p:grpSpPr>
        <p:sp>
          <p:nvSpPr>
            <p:cNvPr id="661" name="Google Shape;661;p40"/>
            <p:cNvSpPr/>
            <p:nvPr/>
          </p:nvSpPr>
          <p:spPr>
            <a:xfrm>
              <a:off x="-8588376" y="1552663"/>
              <a:ext cx="540866" cy="644751"/>
            </a:xfrm>
            <a:custGeom>
              <a:avLst/>
              <a:gdLst/>
              <a:ahLst/>
              <a:cxnLst/>
              <a:rect l="l" t="t" r="r" b="b"/>
              <a:pathLst>
                <a:path w="7787" h="9283" extrusionOk="0">
                  <a:moveTo>
                    <a:pt x="5840" y="1"/>
                  </a:moveTo>
                  <a:cubicBezTo>
                    <a:pt x="5664" y="34"/>
                    <a:pt x="231" y="496"/>
                    <a:pt x="110" y="650"/>
                  </a:cubicBezTo>
                  <a:cubicBezTo>
                    <a:pt x="0" y="804"/>
                    <a:pt x="1518" y="9282"/>
                    <a:pt x="1518" y="9282"/>
                  </a:cubicBezTo>
                  <a:lnTo>
                    <a:pt x="7786" y="8963"/>
                  </a:lnTo>
                  <a:lnTo>
                    <a:pt x="5840" y="1"/>
                  </a:lnTo>
                  <a:close/>
                </a:path>
              </a:pathLst>
            </a:custGeom>
            <a:solidFill>
              <a:schemeClr val="dk1"/>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0"/>
            <p:cNvSpPr/>
            <p:nvPr/>
          </p:nvSpPr>
          <p:spPr>
            <a:xfrm>
              <a:off x="-8487593" y="1601561"/>
              <a:ext cx="380488" cy="557376"/>
            </a:xfrm>
            <a:custGeom>
              <a:avLst/>
              <a:gdLst/>
              <a:ahLst/>
              <a:cxnLst/>
              <a:rect l="l" t="t" r="r" b="b"/>
              <a:pathLst>
                <a:path w="5478" h="8025" extrusionOk="0">
                  <a:moveTo>
                    <a:pt x="4048" y="1"/>
                  </a:moveTo>
                  <a:cubicBezTo>
                    <a:pt x="4048" y="133"/>
                    <a:pt x="4004" y="253"/>
                    <a:pt x="3949" y="374"/>
                  </a:cubicBezTo>
                  <a:cubicBezTo>
                    <a:pt x="3883" y="451"/>
                    <a:pt x="3784" y="506"/>
                    <a:pt x="3674" y="517"/>
                  </a:cubicBezTo>
                  <a:cubicBezTo>
                    <a:pt x="3542" y="539"/>
                    <a:pt x="3025" y="572"/>
                    <a:pt x="2134" y="616"/>
                  </a:cubicBezTo>
                  <a:cubicBezTo>
                    <a:pt x="1255" y="660"/>
                    <a:pt x="584" y="682"/>
                    <a:pt x="155" y="682"/>
                  </a:cubicBezTo>
                  <a:lnTo>
                    <a:pt x="1" y="836"/>
                  </a:lnTo>
                  <a:lnTo>
                    <a:pt x="518" y="4212"/>
                  </a:lnTo>
                  <a:lnTo>
                    <a:pt x="705" y="4267"/>
                  </a:lnTo>
                  <a:cubicBezTo>
                    <a:pt x="1145" y="3894"/>
                    <a:pt x="1574" y="3674"/>
                    <a:pt x="1980" y="3608"/>
                  </a:cubicBezTo>
                  <a:cubicBezTo>
                    <a:pt x="2062" y="3594"/>
                    <a:pt x="2139" y="3588"/>
                    <a:pt x="2211" y="3588"/>
                  </a:cubicBezTo>
                  <a:cubicBezTo>
                    <a:pt x="2497" y="3588"/>
                    <a:pt x="2704" y="3692"/>
                    <a:pt x="2827" y="3894"/>
                  </a:cubicBezTo>
                  <a:cubicBezTo>
                    <a:pt x="2981" y="4135"/>
                    <a:pt x="3113" y="4597"/>
                    <a:pt x="3212" y="5268"/>
                  </a:cubicBezTo>
                  <a:cubicBezTo>
                    <a:pt x="3300" y="5763"/>
                    <a:pt x="3355" y="6269"/>
                    <a:pt x="3377" y="6775"/>
                  </a:cubicBezTo>
                  <a:cubicBezTo>
                    <a:pt x="3388" y="6951"/>
                    <a:pt x="3355" y="7127"/>
                    <a:pt x="3300" y="7292"/>
                  </a:cubicBezTo>
                  <a:cubicBezTo>
                    <a:pt x="3256" y="7413"/>
                    <a:pt x="3168" y="7512"/>
                    <a:pt x="3069" y="7600"/>
                  </a:cubicBezTo>
                  <a:cubicBezTo>
                    <a:pt x="2915" y="7710"/>
                    <a:pt x="2739" y="7776"/>
                    <a:pt x="2563" y="7786"/>
                  </a:cubicBezTo>
                  <a:cubicBezTo>
                    <a:pt x="2513" y="7798"/>
                    <a:pt x="2462" y="7803"/>
                    <a:pt x="2411" y="7803"/>
                  </a:cubicBezTo>
                  <a:cubicBezTo>
                    <a:pt x="2263" y="7803"/>
                    <a:pt x="2117" y="7756"/>
                    <a:pt x="2002" y="7666"/>
                  </a:cubicBezTo>
                  <a:cubicBezTo>
                    <a:pt x="1870" y="7567"/>
                    <a:pt x="1782" y="7424"/>
                    <a:pt x="1749" y="7259"/>
                  </a:cubicBezTo>
                  <a:cubicBezTo>
                    <a:pt x="1727" y="7127"/>
                    <a:pt x="1727" y="6984"/>
                    <a:pt x="1749" y="6852"/>
                  </a:cubicBezTo>
                  <a:lnTo>
                    <a:pt x="2101" y="6797"/>
                  </a:lnTo>
                  <a:cubicBezTo>
                    <a:pt x="2145" y="6599"/>
                    <a:pt x="2145" y="6401"/>
                    <a:pt x="2101" y="6203"/>
                  </a:cubicBezTo>
                  <a:cubicBezTo>
                    <a:pt x="2079" y="5983"/>
                    <a:pt x="1958" y="5796"/>
                    <a:pt x="1771" y="5675"/>
                  </a:cubicBezTo>
                  <a:cubicBezTo>
                    <a:pt x="1615" y="5589"/>
                    <a:pt x="1441" y="5542"/>
                    <a:pt x="1267" y="5542"/>
                  </a:cubicBezTo>
                  <a:cubicBezTo>
                    <a:pt x="1196" y="5542"/>
                    <a:pt x="1126" y="5549"/>
                    <a:pt x="1057" y="5565"/>
                  </a:cubicBezTo>
                  <a:cubicBezTo>
                    <a:pt x="793" y="5587"/>
                    <a:pt x="551" y="5730"/>
                    <a:pt x="408" y="5950"/>
                  </a:cubicBezTo>
                  <a:cubicBezTo>
                    <a:pt x="276" y="6181"/>
                    <a:pt x="221" y="6456"/>
                    <a:pt x="276" y="6720"/>
                  </a:cubicBezTo>
                  <a:cubicBezTo>
                    <a:pt x="309" y="6995"/>
                    <a:pt x="430" y="7248"/>
                    <a:pt x="606" y="7457"/>
                  </a:cubicBezTo>
                  <a:cubicBezTo>
                    <a:pt x="782" y="7655"/>
                    <a:pt x="1002" y="7797"/>
                    <a:pt x="1244" y="7885"/>
                  </a:cubicBezTo>
                  <a:cubicBezTo>
                    <a:pt x="1551" y="7978"/>
                    <a:pt x="1868" y="8025"/>
                    <a:pt x="2185" y="8025"/>
                  </a:cubicBezTo>
                  <a:cubicBezTo>
                    <a:pt x="2355" y="8025"/>
                    <a:pt x="2526" y="8011"/>
                    <a:pt x="2695" y="7984"/>
                  </a:cubicBezTo>
                  <a:cubicBezTo>
                    <a:pt x="3641" y="7841"/>
                    <a:pt x="4356" y="7512"/>
                    <a:pt x="4829" y="6995"/>
                  </a:cubicBezTo>
                  <a:cubicBezTo>
                    <a:pt x="5302" y="6478"/>
                    <a:pt x="5477" y="5851"/>
                    <a:pt x="5357" y="5092"/>
                  </a:cubicBezTo>
                  <a:cubicBezTo>
                    <a:pt x="5291" y="4531"/>
                    <a:pt x="5005" y="4025"/>
                    <a:pt x="4576" y="3674"/>
                  </a:cubicBezTo>
                  <a:cubicBezTo>
                    <a:pt x="4301" y="3465"/>
                    <a:pt x="3982" y="3333"/>
                    <a:pt x="3652" y="3289"/>
                  </a:cubicBezTo>
                  <a:cubicBezTo>
                    <a:pt x="3438" y="3258"/>
                    <a:pt x="3221" y="3242"/>
                    <a:pt x="3003" y="3242"/>
                  </a:cubicBezTo>
                  <a:cubicBezTo>
                    <a:pt x="2751" y="3242"/>
                    <a:pt x="2498" y="3264"/>
                    <a:pt x="2244" y="3311"/>
                  </a:cubicBezTo>
                  <a:cubicBezTo>
                    <a:pt x="1694" y="3399"/>
                    <a:pt x="1167" y="3619"/>
                    <a:pt x="716" y="3971"/>
                  </a:cubicBezTo>
                  <a:lnTo>
                    <a:pt x="463" y="1903"/>
                  </a:lnTo>
                  <a:lnTo>
                    <a:pt x="463" y="1903"/>
                  </a:lnTo>
                  <a:lnTo>
                    <a:pt x="2849" y="2156"/>
                  </a:lnTo>
                  <a:cubicBezTo>
                    <a:pt x="3084" y="2190"/>
                    <a:pt x="3320" y="2204"/>
                    <a:pt x="3555" y="2204"/>
                  </a:cubicBezTo>
                  <a:cubicBezTo>
                    <a:pt x="3628" y="2204"/>
                    <a:pt x="3700" y="2203"/>
                    <a:pt x="3773" y="2200"/>
                  </a:cubicBezTo>
                  <a:cubicBezTo>
                    <a:pt x="3905" y="2178"/>
                    <a:pt x="4026" y="2101"/>
                    <a:pt x="4092" y="1991"/>
                  </a:cubicBezTo>
                  <a:cubicBezTo>
                    <a:pt x="4235" y="1760"/>
                    <a:pt x="4268" y="1100"/>
                    <a:pt x="4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40"/>
          <p:cNvGrpSpPr/>
          <p:nvPr/>
        </p:nvGrpSpPr>
        <p:grpSpPr>
          <a:xfrm>
            <a:off x="5324647" y="563801"/>
            <a:ext cx="754067" cy="630894"/>
            <a:chOff x="-5011553" y="2691751"/>
            <a:chExt cx="754067" cy="630894"/>
          </a:xfrm>
        </p:grpSpPr>
        <p:sp>
          <p:nvSpPr>
            <p:cNvPr id="664" name="Google Shape;664;p40"/>
            <p:cNvSpPr/>
            <p:nvPr/>
          </p:nvSpPr>
          <p:spPr>
            <a:xfrm>
              <a:off x="-5011553" y="2691751"/>
              <a:ext cx="754067" cy="630894"/>
            </a:xfrm>
            <a:custGeom>
              <a:avLst/>
              <a:gdLst/>
              <a:ahLst/>
              <a:cxnLst/>
              <a:rect l="l" t="t" r="r" b="b"/>
              <a:pathLst>
                <a:path w="7336" h="6138" extrusionOk="0">
                  <a:moveTo>
                    <a:pt x="77" y="1"/>
                  </a:moveTo>
                  <a:lnTo>
                    <a:pt x="0" y="6137"/>
                  </a:lnTo>
                  <a:lnTo>
                    <a:pt x="7335" y="6137"/>
                  </a:lnTo>
                  <a:lnTo>
                    <a:pt x="6697" y="1"/>
                  </a:lnTo>
                  <a:close/>
                </a:path>
              </a:pathLst>
            </a:custGeom>
            <a:solidFill>
              <a:schemeClr val="accen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0"/>
            <p:cNvSpPr/>
            <p:nvPr/>
          </p:nvSpPr>
          <p:spPr>
            <a:xfrm>
              <a:off x="-4951730" y="2808205"/>
              <a:ext cx="633186" cy="446909"/>
            </a:xfrm>
            <a:custGeom>
              <a:avLst/>
              <a:gdLst/>
              <a:ahLst/>
              <a:cxnLst/>
              <a:rect l="l" t="t" r="r" b="b"/>
              <a:pathLst>
                <a:path w="6160" h="4348" extrusionOk="0">
                  <a:moveTo>
                    <a:pt x="1112" y="1"/>
                  </a:moveTo>
                  <a:cubicBezTo>
                    <a:pt x="1002" y="254"/>
                    <a:pt x="903" y="518"/>
                    <a:pt x="793" y="792"/>
                  </a:cubicBezTo>
                  <a:cubicBezTo>
                    <a:pt x="694" y="1067"/>
                    <a:pt x="606" y="1331"/>
                    <a:pt x="518" y="1584"/>
                  </a:cubicBezTo>
                  <a:cubicBezTo>
                    <a:pt x="441" y="1848"/>
                    <a:pt x="364" y="2101"/>
                    <a:pt x="298" y="2332"/>
                  </a:cubicBezTo>
                  <a:cubicBezTo>
                    <a:pt x="232" y="2574"/>
                    <a:pt x="177" y="2783"/>
                    <a:pt x="133" y="2970"/>
                  </a:cubicBezTo>
                  <a:cubicBezTo>
                    <a:pt x="89" y="3157"/>
                    <a:pt x="56" y="3311"/>
                    <a:pt x="34" y="3432"/>
                  </a:cubicBezTo>
                  <a:cubicBezTo>
                    <a:pt x="23" y="3498"/>
                    <a:pt x="1" y="3575"/>
                    <a:pt x="1" y="3652"/>
                  </a:cubicBezTo>
                  <a:cubicBezTo>
                    <a:pt x="78" y="3740"/>
                    <a:pt x="166" y="3817"/>
                    <a:pt x="265" y="3894"/>
                  </a:cubicBezTo>
                  <a:cubicBezTo>
                    <a:pt x="364" y="3982"/>
                    <a:pt x="463" y="4059"/>
                    <a:pt x="562" y="4125"/>
                  </a:cubicBezTo>
                  <a:cubicBezTo>
                    <a:pt x="650" y="4191"/>
                    <a:pt x="738" y="4246"/>
                    <a:pt x="848" y="4290"/>
                  </a:cubicBezTo>
                  <a:cubicBezTo>
                    <a:pt x="925" y="4323"/>
                    <a:pt x="1002" y="4344"/>
                    <a:pt x="1090" y="4344"/>
                  </a:cubicBezTo>
                  <a:cubicBezTo>
                    <a:pt x="1099" y="4346"/>
                    <a:pt x="1109" y="4347"/>
                    <a:pt x="1118" y="4347"/>
                  </a:cubicBezTo>
                  <a:cubicBezTo>
                    <a:pt x="1160" y="4347"/>
                    <a:pt x="1194" y="4328"/>
                    <a:pt x="1222" y="4301"/>
                  </a:cubicBezTo>
                  <a:cubicBezTo>
                    <a:pt x="1244" y="4246"/>
                    <a:pt x="1266" y="4202"/>
                    <a:pt x="1288" y="4158"/>
                  </a:cubicBezTo>
                  <a:cubicBezTo>
                    <a:pt x="1618" y="3366"/>
                    <a:pt x="2035" y="2629"/>
                    <a:pt x="2552" y="1958"/>
                  </a:cubicBezTo>
                  <a:cubicBezTo>
                    <a:pt x="2717" y="1738"/>
                    <a:pt x="2893" y="1529"/>
                    <a:pt x="3069" y="1331"/>
                  </a:cubicBezTo>
                  <a:cubicBezTo>
                    <a:pt x="3223" y="1166"/>
                    <a:pt x="3344" y="1034"/>
                    <a:pt x="3432" y="935"/>
                  </a:cubicBezTo>
                  <a:lnTo>
                    <a:pt x="3443" y="913"/>
                  </a:lnTo>
                  <a:lnTo>
                    <a:pt x="3443" y="913"/>
                  </a:lnTo>
                  <a:cubicBezTo>
                    <a:pt x="3366" y="1111"/>
                    <a:pt x="3278" y="1331"/>
                    <a:pt x="3201" y="1562"/>
                  </a:cubicBezTo>
                  <a:cubicBezTo>
                    <a:pt x="3113" y="1793"/>
                    <a:pt x="3036" y="2024"/>
                    <a:pt x="2959" y="2266"/>
                  </a:cubicBezTo>
                  <a:cubicBezTo>
                    <a:pt x="2871" y="2508"/>
                    <a:pt x="2805" y="2739"/>
                    <a:pt x="2739" y="2959"/>
                  </a:cubicBezTo>
                  <a:cubicBezTo>
                    <a:pt x="2673" y="3190"/>
                    <a:pt x="2618" y="3388"/>
                    <a:pt x="2574" y="3564"/>
                  </a:cubicBezTo>
                  <a:cubicBezTo>
                    <a:pt x="2574" y="3663"/>
                    <a:pt x="2618" y="3740"/>
                    <a:pt x="2673" y="3806"/>
                  </a:cubicBezTo>
                  <a:cubicBezTo>
                    <a:pt x="2739" y="3894"/>
                    <a:pt x="2816" y="3971"/>
                    <a:pt x="2915" y="4037"/>
                  </a:cubicBezTo>
                  <a:cubicBezTo>
                    <a:pt x="3003" y="4103"/>
                    <a:pt x="3102" y="4158"/>
                    <a:pt x="3201" y="4202"/>
                  </a:cubicBezTo>
                  <a:cubicBezTo>
                    <a:pt x="3278" y="4246"/>
                    <a:pt x="3366" y="4268"/>
                    <a:pt x="3454" y="4279"/>
                  </a:cubicBezTo>
                  <a:cubicBezTo>
                    <a:pt x="3575" y="4268"/>
                    <a:pt x="3707" y="4224"/>
                    <a:pt x="3817" y="4169"/>
                  </a:cubicBezTo>
                  <a:cubicBezTo>
                    <a:pt x="3982" y="4092"/>
                    <a:pt x="4147" y="3993"/>
                    <a:pt x="4301" y="3894"/>
                  </a:cubicBezTo>
                  <a:cubicBezTo>
                    <a:pt x="4466" y="3784"/>
                    <a:pt x="4642" y="3652"/>
                    <a:pt x="4829" y="3509"/>
                  </a:cubicBezTo>
                  <a:cubicBezTo>
                    <a:pt x="5005" y="3377"/>
                    <a:pt x="5170" y="3223"/>
                    <a:pt x="5335" y="3080"/>
                  </a:cubicBezTo>
                  <a:cubicBezTo>
                    <a:pt x="5500" y="2926"/>
                    <a:pt x="5664" y="2794"/>
                    <a:pt x="5807" y="2651"/>
                  </a:cubicBezTo>
                  <a:cubicBezTo>
                    <a:pt x="5950" y="2519"/>
                    <a:pt x="6060" y="2398"/>
                    <a:pt x="6159" y="2310"/>
                  </a:cubicBezTo>
                  <a:cubicBezTo>
                    <a:pt x="6115" y="2255"/>
                    <a:pt x="6060" y="2200"/>
                    <a:pt x="6005" y="2134"/>
                  </a:cubicBezTo>
                  <a:cubicBezTo>
                    <a:pt x="5972" y="2079"/>
                    <a:pt x="5917" y="2035"/>
                    <a:pt x="5873" y="1991"/>
                  </a:cubicBezTo>
                  <a:cubicBezTo>
                    <a:pt x="5818" y="2035"/>
                    <a:pt x="5741" y="2101"/>
                    <a:pt x="5642" y="2178"/>
                  </a:cubicBezTo>
                  <a:lnTo>
                    <a:pt x="5313" y="2475"/>
                  </a:lnTo>
                  <a:cubicBezTo>
                    <a:pt x="5181" y="2585"/>
                    <a:pt x="5060" y="2684"/>
                    <a:pt x="4917" y="2794"/>
                  </a:cubicBezTo>
                  <a:cubicBezTo>
                    <a:pt x="4785" y="2904"/>
                    <a:pt x="4653" y="3003"/>
                    <a:pt x="4532" y="3091"/>
                  </a:cubicBezTo>
                  <a:cubicBezTo>
                    <a:pt x="4422" y="3179"/>
                    <a:pt x="4312" y="3245"/>
                    <a:pt x="4202" y="3322"/>
                  </a:cubicBezTo>
                  <a:cubicBezTo>
                    <a:pt x="4136" y="3366"/>
                    <a:pt x="4059" y="3388"/>
                    <a:pt x="3982" y="3399"/>
                  </a:cubicBezTo>
                  <a:cubicBezTo>
                    <a:pt x="3978" y="3401"/>
                    <a:pt x="3974" y="3402"/>
                    <a:pt x="3971" y="3402"/>
                  </a:cubicBezTo>
                  <a:cubicBezTo>
                    <a:pt x="3956" y="3402"/>
                    <a:pt x="3949" y="3384"/>
                    <a:pt x="3949" y="3366"/>
                  </a:cubicBezTo>
                  <a:cubicBezTo>
                    <a:pt x="3949" y="3289"/>
                    <a:pt x="3971" y="3212"/>
                    <a:pt x="3993" y="3135"/>
                  </a:cubicBezTo>
                  <a:cubicBezTo>
                    <a:pt x="4026" y="3036"/>
                    <a:pt x="4070" y="2904"/>
                    <a:pt x="4114" y="2772"/>
                  </a:cubicBezTo>
                  <a:cubicBezTo>
                    <a:pt x="4158" y="2629"/>
                    <a:pt x="4213" y="2486"/>
                    <a:pt x="4279" y="2321"/>
                  </a:cubicBezTo>
                  <a:cubicBezTo>
                    <a:pt x="4334" y="2167"/>
                    <a:pt x="4400" y="2002"/>
                    <a:pt x="4455" y="1848"/>
                  </a:cubicBezTo>
                  <a:cubicBezTo>
                    <a:pt x="4521" y="1683"/>
                    <a:pt x="4576" y="1540"/>
                    <a:pt x="4631" y="1386"/>
                  </a:cubicBezTo>
                  <a:cubicBezTo>
                    <a:pt x="4686" y="1243"/>
                    <a:pt x="4730" y="1111"/>
                    <a:pt x="4763" y="1001"/>
                  </a:cubicBezTo>
                  <a:cubicBezTo>
                    <a:pt x="4774" y="979"/>
                    <a:pt x="4785" y="946"/>
                    <a:pt x="4785" y="924"/>
                  </a:cubicBezTo>
                  <a:cubicBezTo>
                    <a:pt x="4796" y="913"/>
                    <a:pt x="4796" y="891"/>
                    <a:pt x="4796" y="880"/>
                  </a:cubicBezTo>
                  <a:cubicBezTo>
                    <a:pt x="4785" y="792"/>
                    <a:pt x="4741" y="704"/>
                    <a:pt x="4664" y="649"/>
                  </a:cubicBezTo>
                  <a:cubicBezTo>
                    <a:pt x="4576" y="550"/>
                    <a:pt x="4477" y="474"/>
                    <a:pt x="4367" y="397"/>
                  </a:cubicBezTo>
                  <a:cubicBezTo>
                    <a:pt x="4257" y="320"/>
                    <a:pt x="4147" y="243"/>
                    <a:pt x="4026" y="188"/>
                  </a:cubicBezTo>
                  <a:cubicBezTo>
                    <a:pt x="3949" y="144"/>
                    <a:pt x="3861" y="111"/>
                    <a:pt x="3773" y="100"/>
                  </a:cubicBezTo>
                  <a:cubicBezTo>
                    <a:pt x="3696" y="111"/>
                    <a:pt x="3630" y="133"/>
                    <a:pt x="3575" y="166"/>
                  </a:cubicBezTo>
                  <a:cubicBezTo>
                    <a:pt x="3454" y="232"/>
                    <a:pt x="3344" y="309"/>
                    <a:pt x="3234" y="397"/>
                  </a:cubicBezTo>
                  <a:cubicBezTo>
                    <a:pt x="3102" y="507"/>
                    <a:pt x="2937" y="660"/>
                    <a:pt x="2739" y="858"/>
                  </a:cubicBezTo>
                  <a:cubicBezTo>
                    <a:pt x="2541" y="1056"/>
                    <a:pt x="2299" y="1309"/>
                    <a:pt x="2024" y="1628"/>
                  </a:cubicBezTo>
                  <a:cubicBezTo>
                    <a:pt x="2079" y="1474"/>
                    <a:pt x="2134" y="1331"/>
                    <a:pt x="2189" y="1188"/>
                  </a:cubicBezTo>
                  <a:cubicBezTo>
                    <a:pt x="2233" y="1034"/>
                    <a:pt x="2288" y="902"/>
                    <a:pt x="2343" y="759"/>
                  </a:cubicBezTo>
                  <a:cubicBezTo>
                    <a:pt x="2145" y="594"/>
                    <a:pt x="1947" y="452"/>
                    <a:pt x="1727" y="320"/>
                  </a:cubicBezTo>
                  <a:cubicBezTo>
                    <a:pt x="1497" y="199"/>
                    <a:pt x="1299" y="89"/>
                    <a:pt x="1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40"/>
          <p:cNvGrpSpPr/>
          <p:nvPr/>
        </p:nvGrpSpPr>
        <p:grpSpPr>
          <a:xfrm rot="1960189" flipH="1">
            <a:off x="2798888" y="466516"/>
            <a:ext cx="348255" cy="528309"/>
            <a:chOff x="5003174" y="2114224"/>
            <a:chExt cx="348253" cy="528306"/>
          </a:xfrm>
        </p:grpSpPr>
        <p:sp>
          <p:nvSpPr>
            <p:cNvPr id="667" name="Google Shape;667;p40"/>
            <p:cNvSpPr/>
            <p:nvPr/>
          </p:nvSpPr>
          <p:spPr>
            <a:xfrm>
              <a:off x="5003174" y="2114224"/>
              <a:ext cx="348253" cy="528306"/>
            </a:xfrm>
            <a:custGeom>
              <a:avLst/>
              <a:gdLst/>
              <a:ahLst/>
              <a:cxnLst/>
              <a:rect l="l" t="t" r="r" b="b"/>
              <a:pathLst>
                <a:path w="3212" h="4873" fill="none" extrusionOk="0">
                  <a:moveTo>
                    <a:pt x="1804" y="1793"/>
                  </a:moveTo>
                  <a:lnTo>
                    <a:pt x="3014" y="3784"/>
                  </a:lnTo>
                  <a:cubicBezTo>
                    <a:pt x="3212" y="4114"/>
                    <a:pt x="3168" y="4510"/>
                    <a:pt x="2860" y="4697"/>
                  </a:cubicBezTo>
                  <a:lnTo>
                    <a:pt x="2860" y="4697"/>
                  </a:lnTo>
                  <a:cubicBezTo>
                    <a:pt x="2530" y="4873"/>
                    <a:pt x="2123" y="4752"/>
                    <a:pt x="1947" y="4422"/>
                  </a:cubicBezTo>
                  <a:lnTo>
                    <a:pt x="253" y="1595"/>
                  </a:lnTo>
                  <a:cubicBezTo>
                    <a:pt x="0" y="1145"/>
                    <a:pt x="33" y="683"/>
                    <a:pt x="440" y="441"/>
                  </a:cubicBezTo>
                  <a:cubicBezTo>
                    <a:pt x="440" y="441"/>
                    <a:pt x="1045" y="1"/>
                    <a:pt x="1595" y="892"/>
                  </a:cubicBezTo>
                </a:path>
              </a:pathLst>
            </a:custGeom>
            <a:noFill/>
            <a:ln w="38100"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0"/>
            <p:cNvSpPr/>
            <p:nvPr/>
          </p:nvSpPr>
          <p:spPr>
            <a:xfrm>
              <a:off x="5120853" y="2159896"/>
              <a:ext cx="136825" cy="121225"/>
            </a:xfrm>
            <a:custGeom>
              <a:avLst/>
              <a:gdLst/>
              <a:ahLst/>
              <a:cxnLst/>
              <a:rect l="l" t="t" r="r" b="b"/>
              <a:pathLst>
                <a:path w="5473" h="4849" extrusionOk="0">
                  <a:moveTo>
                    <a:pt x="0" y="4779"/>
                  </a:moveTo>
                  <a:lnTo>
                    <a:pt x="3377" y="0"/>
                  </a:lnTo>
                  <a:lnTo>
                    <a:pt x="5473" y="4207"/>
                  </a:lnTo>
                  <a:lnTo>
                    <a:pt x="1258" y="4849"/>
                  </a:lnTo>
                  <a:close/>
                </a:path>
              </a:pathLst>
            </a:custGeom>
            <a:solidFill>
              <a:srgbClr val="FFF8F4"/>
            </a:solidFill>
            <a:ln>
              <a:noFill/>
            </a:ln>
          </p:spPr>
        </p:sp>
      </p:grpSp>
      <p:grpSp>
        <p:nvGrpSpPr>
          <p:cNvPr id="669" name="Google Shape;669;p40"/>
          <p:cNvGrpSpPr/>
          <p:nvPr/>
        </p:nvGrpSpPr>
        <p:grpSpPr>
          <a:xfrm>
            <a:off x="1568586" y="3905297"/>
            <a:ext cx="2397881" cy="712761"/>
            <a:chOff x="1568586" y="3905297"/>
            <a:chExt cx="2397881" cy="712761"/>
          </a:xfrm>
        </p:grpSpPr>
        <p:sp>
          <p:nvSpPr>
            <p:cNvPr id="670" name="Google Shape;670;p40"/>
            <p:cNvSpPr/>
            <p:nvPr/>
          </p:nvSpPr>
          <p:spPr>
            <a:xfrm rot="349582">
              <a:off x="1586618" y="4023948"/>
              <a:ext cx="2361816" cy="475459"/>
            </a:xfrm>
            <a:custGeom>
              <a:avLst/>
              <a:gdLst/>
              <a:ahLst/>
              <a:cxnLst/>
              <a:rect l="l" t="t" r="r" b="b"/>
              <a:pathLst>
                <a:path w="19070" h="3839" extrusionOk="0">
                  <a:moveTo>
                    <a:pt x="99" y="1"/>
                  </a:moveTo>
                  <a:lnTo>
                    <a:pt x="0" y="3245"/>
                  </a:lnTo>
                  <a:lnTo>
                    <a:pt x="18970" y="3839"/>
                  </a:lnTo>
                  <a:lnTo>
                    <a:pt x="19069" y="606"/>
                  </a:lnTo>
                  <a:lnTo>
                    <a:pt x="99" y="1"/>
                  </a:lnTo>
                  <a:close/>
                </a:path>
              </a:pathLst>
            </a:custGeom>
            <a:solidFill>
              <a:schemeClr val="lt1"/>
            </a:solidFill>
            <a:ln w="9525" cap="flat" cmpd="sng">
              <a:solidFill>
                <a:srgbClr val="FFF8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80000"/>
                </a:lnSpc>
                <a:spcBef>
                  <a:spcPts val="0"/>
                </a:spcBef>
                <a:spcAft>
                  <a:spcPts val="0"/>
                </a:spcAft>
                <a:buNone/>
              </a:pPr>
              <a:endParaRPr sz="1800"/>
            </a:p>
          </p:txBody>
        </p:sp>
        <p:sp>
          <p:nvSpPr>
            <p:cNvPr id="671" name="Google Shape;671;p40"/>
            <p:cNvSpPr txBox="1"/>
            <p:nvPr/>
          </p:nvSpPr>
          <p:spPr>
            <a:xfrm rot="451290">
              <a:off x="1823485" y="4065486"/>
              <a:ext cx="1941202" cy="406048"/>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800">
                  <a:solidFill>
                    <a:schemeClr val="dk1"/>
                  </a:solidFill>
                  <a:latin typeface="Bebas Neue"/>
                  <a:ea typeface="Bebas Neue"/>
                  <a:cs typeface="Bebas Neue"/>
                  <a:sym typeface="Bebas Neue"/>
                </a:rPr>
                <a:t>SUSPECT: JENNA DOE</a:t>
              </a:r>
              <a:endParaRPr sz="1800">
                <a:solidFill>
                  <a:schemeClr val="hlink"/>
                </a:solidFill>
              </a:endParaRPr>
            </a:p>
          </p:txBody>
        </p:sp>
      </p:grpSp>
      <p:grpSp>
        <p:nvGrpSpPr>
          <p:cNvPr id="672" name="Google Shape;672;p40"/>
          <p:cNvGrpSpPr/>
          <p:nvPr/>
        </p:nvGrpSpPr>
        <p:grpSpPr>
          <a:xfrm>
            <a:off x="1836325" y="3954888"/>
            <a:ext cx="4905068" cy="1652768"/>
            <a:chOff x="1836325" y="3954888"/>
            <a:chExt cx="4905068" cy="1652768"/>
          </a:xfrm>
        </p:grpSpPr>
        <p:sp>
          <p:nvSpPr>
            <p:cNvPr id="673" name="Google Shape;673;p40"/>
            <p:cNvSpPr/>
            <p:nvPr/>
          </p:nvSpPr>
          <p:spPr>
            <a:xfrm>
              <a:off x="5220925" y="3954888"/>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40"/>
            <p:cNvCxnSpPr>
              <a:stCxn id="673" idx="5"/>
            </p:cNvCxnSpPr>
            <p:nvPr/>
          </p:nvCxnSpPr>
          <p:spPr>
            <a:xfrm>
              <a:off x="5439093" y="4173056"/>
              <a:ext cx="1302300" cy="1434600"/>
            </a:xfrm>
            <a:prstGeom prst="straightConnector1">
              <a:avLst/>
            </a:prstGeom>
            <a:noFill/>
            <a:ln w="38100" cap="flat" cmpd="sng">
              <a:solidFill>
                <a:schemeClr val="dk1"/>
              </a:solidFill>
              <a:prstDash val="solid"/>
              <a:round/>
              <a:headEnd type="none" w="med" len="med"/>
              <a:tailEnd type="none" w="med" len="med"/>
            </a:ln>
          </p:spPr>
        </p:cxnSp>
        <p:cxnSp>
          <p:nvCxnSpPr>
            <p:cNvPr id="675" name="Google Shape;675;p40"/>
            <p:cNvCxnSpPr>
              <a:endCxn id="673" idx="2"/>
            </p:cNvCxnSpPr>
            <p:nvPr/>
          </p:nvCxnSpPr>
          <p:spPr>
            <a:xfrm rot="10800000" flipH="1">
              <a:off x="1836325" y="4082688"/>
              <a:ext cx="3384600" cy="1139400"/>
            </a:xfrm>
            <a:prstGeom prst="straightConnector1">
              <a:avLst/>
            </a:prstGeom>
            <a:noFill/>
            <a:ln w="38100" cap="flat" cmpd="sng">
              <a:solidFill>
                <a:schemeClr val="dk1"/>
              </a:solidFill>
              <a:prstDash val="solid"/>
              <a:round/>
              <a:headEnd type="none" w="med" len="med"/>
              <a:tailEnd type="none" w="med" len="med"/>
            </a:ln>
          </p:spPr>
        </p:cxn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cxnSp>
        <p:nvCxnSpPr>
          <p:cNvPr id="722" name="Google Shape;722;p42"/>
          <p:cNvCxnSpPr/>
          <p:nvPr/>
        </p:nvCxnSpPr>
        <p:spPr>
          <a:xfrm>
            <a:off x="1841860" y="1998270"/>
            <a:ext cx="1953900" cy="149400"/>
          </a:xfrm>
          <a:prstGeom prst="straightConnector1">
            <a:avLst/>
          </a:prstGeom>
          <a:noFill/>
          <a:ln w="38100" cap="flat" cmpd="sng">
            <a:solidFill>
              <a:schemeClr val="dk1"/>
            </a:solidFill>
            <a:prstDash val="solid"/>
            <a:round/>
            <a:headEnd type="none" w="med" len="med"/>
            <a:tailEnd type="none" w="med" len="med"/>
          </a:ln>
        </p:spPr>
      </p:cxnSp>
      <p:cxnSp>
        <p:nvCxnSpPr>
          <p:cNvPr id="723" name="Google Shape;723;p42"/>
          <p:cNvCxnSpPr/>
          <p:nvPr/>
        </p:nvCxnSpPr>
        <p:spPr>
          <a:xfrm rot="10800000" flipH="1">
            <a:off x="4445748" y="1848870"/>
            <a:ext cx="2062500" cy="298800"/>
          </a:xfrm>
          <a:prstGeom prst="straightConnector1">
            <a:avLst/>
          </a:prstGeom>
          <a:noFill/>
          <a:ln w="38100" cap="flat" cmpd="sng">
            <a:solidFill>
              <a:schemeClr val="dk1"/>
            </a:solidFill>
            <a:prstDash val="solid"/>
            <a:round/>
            <a:headEnd type="none" w="med" len="med"/>
            <a:tailEnd type="none" w="med" len="med"/>
          </a:ln>
        </p:spPr>
      </p:cxnSp>
      <p:sp>
        <p:nvSpPr>
          <p:cNvPr id="724" name="Google Shape;724;p42"/>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key OBJECTIVES</a:t>
            </a:r>
            <a:endParaRPr dirty="0"/>
          </a:p>
        </p:txBody>
      </p:sp>
      <p:sp>
        <p:nvSpPr>
          <p:cNvPr id="725" name="Google Shape;725;p42"/>
          <p:cNvSpPr txBox="1">
            <a:spLocks noGrp="1"/>
          </p:cNvSpPr>
          <p:nvPr>
            <p:ph type="subTitle" idx="1"/>
          </p:nvPr>
        </p:nvSpPr>
        <p:spPr>
          <a:xfrm>
            <a:off x="518355" y="2856779"/>
            <a:ext cx="2084400" cy="11396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reduce crime by targeting high-risk regions with resources.</a:t>
            </a:r>
            <a:endParaRPr dirty="0"/>
          </a:p>
        </p:txBody>
      </p:sp>
      <p:sp>
        <p:nvSpPr>
          <p:cNvPr id="726" name="Google Shape;726;p42"/>
          <p:cNvSpPr txBox="1">
            <a:spLocks noGrp="1"/>
          </p:cNvSpPr>
          <p:nvPr>
            <p:ph type="subTitle" idx="2"/>
          </p:nvPr>
        </p:nvSpPr>
        <p:spPr>
          <a:xfrm>
            <a:off x="518355" y="2398770"/>
            <a:ext cx="2084400" cy="56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200" dirty="0"/>
              <a:t>Crime prevention</a:t>
            </a:r>
            <a:endParaRPr sz="2200" dirty="0"/>
          </a:p>
        </p:txBody>
      </p:sp>
      <p:sp>
        <p:nvSpPr>
          <p:cNvPr id="727" name="Google Shape;727;p42"/>
          <p:cNvSpPr txBox="1">
            <a:spLocks noGrp="1"/>
          </p:cNvSpPr>
          <p:nvPr>
            <p:ph type="subTitle" idx="3"/>
          </p:nvPr>
        </p:nvSpPr>
        <p:spPr>
          <a:xfrm>
            <a:off x="5636845" y="2872919"/>
            <a:ext cx="2763950" cy="11396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improve response times by utilizing AI to detect suspected illegal activities in real time and alert law enforcement, preventing crimes or catching perpetrators.</a:t>
            </a:r>
            <a:endParaRPr dirty="0"/>
          </a:p>
        </p:txBody>
      </p:sp>
      <p:sp>
        <p:nvSpPr>
          <p:cNvPr id="728" name="Google Shape;728;p42"/>
          <p:cNvSpPr txBox="1">
            <a:spLocks noGrp="1"/>
          </p:cNvSpPr>
          <p:nvPr>
            <p:ph type="subTitle" idx="4"/>
          </p:nvPr>
        </p:nvSpPr>
        <p:spPr>
          <a:xfrm>
            <a:off x="5861695" y="2398770"/>
            <a:ext cx="2337928" cy="569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200" dirty="0"/>
              <a:t>Faster response times</a:t>
            </a:r>
            <a:endParaRPr sz="2200" dirty="0"/>
          </a:p>
        </p:txBody>
      </p:sp>
      <p:sp>
        <p:nvSpPr>
          <p:cNvPr id="729" name="Google Shape;729;p42"/>
          <p:cNvSpPr txBox="1">
            <a:spLocks noGrp="1"/>
          </p:cNvSpPr>
          <p:nvPr>
            <p:ph type="subTitle" idx="5"/>
          </p:nvPr>
        </p:nvSpPr>
        <p:spPr>
          <a:xfrm>
            <a:off x="2942690" y="2856779"/>
            <a:ext cx="2588684" cy="113964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To apply AI in crime hotspot detection to help law enforcement focus on high-crime areas.</a:t>
            </a:r>
          </a:p>
        </p:txBody>
      </p:sp>
      <p:sp>
        <p:nvSpPr>
          <p:cNvPr id="730" name="Google Shape;730;p42"/>
          <p:cNvSpPr txBox="1">
            <a:spLocks noGrp="1"/>
          </p:cNvSpPr>
          <p:nvPr>
            <p:ph type="subTitle" idx="6"/>
          </p:nvPr>
        </p:nvSpPr>
        <p:spPr>
          <a:xfrm>
            <a:off x="2942690" y="2398769"/>
            <a:ext cx="2664175" cy="5661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200" dirty="0"/>
              <a:t>Efficient use of resources</a:t>
            </a:r>
            <a:endParaRPr sz="2200" dirty="0"/>
          </a:p>
        </p:txBody>
      </p:sp>
      <p:cxnSp>
        <p:nvCxnSpPr>
          <p:cNvPr id="731" name="Google Shape;731;p42"/>
          <p:cNvCxnSpPr/>
          <p:nvPr/>
        </p:nvCxnSpPr>
        <p:spPr>
          <a:xfrm>
            <a:off x="809925" y="1132500"/>
            <a:ext cx="2538300" cy="0"/>
          </a:xfrm>
          <a:prstGeom prst="straightConnector1">
            <a:avLst/>
          </a:prstGeom>
          <a:noFill/>
          <a:ln w="38100" cap="flat" cmpd="sng">
            <a:solidFill>
              <a:schemeClr val="dk1"/>
            </a:solidFill>
            <a:prstDash val="solid"/>
            <a:round/>
            <a:headEnd type="none" w="med" len="med"/>
            <a:tailEnd type="none" w="med" len="med"/>
          </a:ln>
        </p:spPr>
      </p:cxnSp>
      <p:sp>
        <p:nvSpPr>
          <p:cNvPr id="732" name="Google Shape;732;p42"/>
          <p:cNvSpPr/>
          <p:nvPr/>
        </p:nvSpPr>
        <p:spPr>
          <a:xfrm flipH="1">
            <a:off x="1019797" y="1561883"/>
            <a:ext cx="914675" cy="778875"/>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733" name="Google Shape;733;p42"/>
          <p:cNvSpPr/>
          <p:nvPr/>
        </p:nvSpPr>
        <p:spPr>
          <a:xfrm flipH="1">
            <a:off x="6503867" y="1561883"/>
            <a:ext cx="914675" cy="778875"/>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sp>
        <p:nvSpPr>
          <p:cNvPr id="734" name="Google Shape;734;p42"/>
          <p:cNvSpPr/>
          <p:nvPr/>
        </p:nvSpPr>
        <p:spPr>
          <a:xfrm>
            <a:off x="3683135" y="1561883"/>
            <a:ext cx="914675" cy="778875"/>
          </a:xfrm>
          <a:custGeom>
            <a:avLst/>
            <a:gdLst/>
            <a:ahLst/>
            <a:cxnLst/>
            <a:rect l="l" t="t" r="r" b="b"/>
            <a:pathLst>
              <a:path w="35285" h="24687" extrusionOk="0">
                <a:moveTo>
                  <a:pt x="0" y="1445"/>
                </a:moveTo>
                <a:lnTo>
                  <a:pt x="35285" y="0"/>
                </a:lnTo>
                <a:lnTo>
                  <a:pt x="35285" y="24446"/>
                </a:lnTo>
                <a:lnTo>
                  <a:pt x="843" y="24687"/>
                </a:lnTo>
                <a:close/>
              </a:path>
            </a:pathLst>
          </a:custGeom>
          <a:solidFill>
            <a:schemeClr val="accent1"/>
          </a:solidFill>
          <a:ln>
            <a:noFill/>
          </a:ln>
        </p:spPr>
      </p:sp>
      <p:grpSp>
        <p:nvGrpSpPr>
          <p:cNvPr id="735" name="Google Shape;735;p42"/>
          <p:cNvGrpSpPr/>
          <p:nvPr/>
        </p:nvGrpSpPr>
        <p:grpSpPr>
          <a:xfrm>
            <a:off x="1235107" y="1722716"/>
            <a:ext cx="484047" cy="457210"/>
            <a:chOff x="12711550" y="2689313"/>
            <a:chExt cx="435725" cy="408150"/>
          </a:xfrm>
        </p:grpSpPr>
        <p:sp>
          <p:nvSpPr>
            <p:cNvPr id="736" name="Google Shape;736;p42"/>
            <p:cNvSpPr/>
            <p:nvPr/>
          </p:nvSpPr>
          <p:spPr>
            <a:xfrm>
              <a:off x="12975750" y="2805563"/>
              <a:ext cx="75650" cy="78075"/>
            </a:xfrm>
            <a:custGeom>
              <a:avLst/>
              <a:gdLst/>
              <a:ahLst/>
              <a:cxnLst/>
              <a:rect l="l" t="t" r="r" b="b"/>
              <a:pathLst>
                <a:path w="3026" h="3123" extrusionOk="0">
                  <a:moveTo>
                    <a:pt x="1" y="1"/>
                  </a:moveTo>
                  <a:cubicBezTo>
                    <a:pt x="1562" y="456"/>
                    <a:pt x="1562" y="2667"/>
                    <a:pt x="1" y="3122"/>
                  </a:cubicBezTo>
                  <a:cubicBezTo>
                    <a:pt x="1334" y="2960"/>
                    <a:pt x="2505" y="2049"/>
                    <a:pt x="3025" y="1561"/>
                  </a:cubicBezTo>
                  <a:cubicBezTo>
                    <a:pt x="2180" y="748"/>
                    <a:pt x="1139" y="196"/>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2"/>
            <p:cNvSpPr/>
            <p:nvPr/>
          </p:nvSpPr>
          <p:spPr>
            <a:xfrm>
              <a:off x="12879825" y="2753938"/>
              <a:ext cx="171575" cy="59775"/>
            </a:xfrm>
            <a:custGeom>
              <a:avLst/>
              <a:gdLst/>
              <a:ahLst/>
              <a:cxnLst/>
              <a:rect l="l" t="t" r="r" b="b"/>
              <a:pathLst>
                <a:path w="6863" h="2391" extrusionOk="0">
                  <a:moveTo>
                    <a:pt x="3419" y="1"/>
                  </a:moveTo>
                  <a:cubicBezTo>
                    <a:pt x="2001" y="1"/>
                    <a:pt x="586" y="797"/>
                    <a:pt x="1" y="2391"/>
                  </a:cubicBezTo>
                  <a:cubicBezTo>
                    <a:pt x="976" y="1610"/>
                    <a:pt x="2179" y="1155"/>
                    <a:pt x="3415" y="1090"/>
                  </a:cubicBezTo>
                  <a:cubicBezTo>
                    <a:pt x="4651" y="1122"/>
                    <a:pt x="5854" y="1578"/>
                    <a:pt x="6862" y="2391"/>
                  </a:cubicBezTo>
                  <a:cubicBezTo>
                    <a:pt x="6261" y="797"/>
                    <a:pt x="4838" y="1"/>
                    <a:pt x="34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2"/>
            <p:cNvSpPr/>
            <p:nvPr/>
          </p:nvSpPr>
          <p:spPr>
            <a:xfrm>
              <a:off x="12879025" y="2805563"/>
              <a:ext cx="75625" cy="78075"/>
            </a:xfrm>
            <a:custGeom>
              <a:avLst/>
              <a:gdLst/>
              <a:ahLst/>
              <a:cxnLst/>
              <a:rect l="l" t="t" r="r" b="b"/>
              <a:pathLst>
                <a:path w="3025" h="3123" extrusionOk="0">
                  <a:moveTo>
                    <a:pt x="3024" y="1"/>
                  </a:moveTo>
                  <a:cubicBezTo>
                    <a:pt x="1691" y="163"/>
                    <a:pt x="520" y="1074"/>
                    <a:pt x="0" y="1561"/>
                  </a:cubicBezTo>
                  <a:cubicBezTo>
                    <a:pt x="813" y="2374"/>
                    <a:pt x="1886" y="2895"/>
                    <a:pt x="3024" y="3122"/>
                  </a:cubicBezTo>
                  <a:cubicBezTo>
                    <a:pt x="1463" y="2667"/>
                    <a:pt x="1463" y="456"/>
                    <a:pt x="30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2"/>
            <p:cNvSpPr/>
            <p:nvPr/>
          </p:nvSpPr>
          <p:spPr>
            <a:xfrm>
              <a:off x="12942425" y="2827588"/>
              <a:ext cx="39050" cy="33275"/>
            </a:xfrm>
            <a:custGeom>
              <a:avLst/>
              <a:gdLst/>
              <a:ahLst/>
              <a:cxnLst/>
              <a:rect l="l" t="t" r="r" b="b"/>
              <a:pathLst>
                <a:path w="1562" h="1331" extrusionOk="0">
                  <a:moveTo>
                    <a:pt x="878" y="1"/>
                  </a:moveTo>
                  <a:cubicBezTo>
                    <a:pt x="719" y="1"/>
                    <a:pt x="557" y="60"/>
                    <a:pt x="423" y="193"/>
                  </a:cubicBezTo>
                  <a:cubicBezTo>
                    <a:pt x="1" y="615"/>
                    <a:pt x="326" y="1331"/>
                    <a:pt x="911" y="1331"/>
                  </a:cubicBezTo>
                  <a:cubicBezTo>
                    <a:pt x="1269" y="1331"/>
                    <a:pt x="1562" y="1038"/>
                    <a:pt x="1562" y="680"/>
                  </a:cubicBezTo>
                  <a:cubicBezTo>
                    <a:pt x="1562" y="279"/>
                    <a:pt x="1226" y="1"/>
                    <a:pt x="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2"/>
            <p:cNvSpPr/>
            <p:nvPr/>
          </p:nvSpPr>
          <p:spPr>
            <a:xfrm>
              <a:off x="12879025" y="2876288"/>
              <a:ext cx="171550" cy="59175"/>
            </a:xfrm>
            <a:custGeom>
              <a:avLst/>
              <a:gdLst/>
              <a:ahLst/>
              <a:cxnLst/>
              <a:rect l="l" t="t" r="r" b="b"/>
              <a:pathLst>
                <a:path w="6862" h="2367" extrusionOk="0">
                  <a:moveTo>
                    <a:pt x="0" y="1"/>
                  </a:moveTo>
                  <a:cubicBezTo>
                    <a:pt x="602" y="1578"/>
                    <a:pt x="2024" y="2367"/>
                    <a:pt x="3443" y="2367"/>
                  </a:cubicBezTo>
                  <a:cubicBezTo>
                    <a:pt x="4862" y="2367"/>
                    <a:pt x="6276" y="1578"/>
                    <a:pt x="6862" y="1"/>
                  </a:cubicBezTo>
                  <a:lnTo>
                    <a:pt x="6862" y="1"/>
                  </a:lnTo>
                  <a:cubicBezTo>
                    <a:pt x="5886" y="749"/>
                    <a:pt x="4683" y="1204"/>
                    <a:pt x="3447" y="1269"/>
                  </a:cubicBezTo>
                  <a:cubicBezTo>
                    <a:pt x="2179" y="1204"/>
                    <a:pt x="976" y="749"/>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2"/>
            <p:cNvSpPr/>
            <p:nvPr/>
          </p:nvSpPr>
          <p:spPr>
            <a:xfrm>
              <a:off x="12711550" y="2689313"/>
              <a:ext cx="435725" cy="408150"/>
            </a:xfrm>
            <a:custGeom>
              <a:avLst/>
              <a:gdLst/>
              <a:ahLst/>
              <a:cxnLst/>
              <a:rect l="l" t="t" r="r" b="b"/>
              <a:pathLst>
                <a:path w="17429" h="16326" extrusionOk="0">
                  <a:moveTo>
                    <a:pt x="10114" y="0"/>
                  </a:moveTo>
                  <a:cubicBezTo>
                    <a:pt x="10119" y="0"/>
                    <a:pt x="10124" y="0"/>
                    <a:pt x="10130" y="0"/>
                  </a:cubicBezTo>
                  <a:lnTo>
                    <a:pt x="10130" y="0"/>
                  </a:lnTo>
                  <a:cubicBezTo>
                    <a:pt x="10135" y="0"/>
                    <a:pt x="10141" y="0"/>
                    <a:pt x="10146" y="0"/>
                  </a:cubicBezTo>
                  <a:close/>
                  <a:moveTo>
                    <a:pt x="10108" y="1605"/>
                  </a:moveTo>
                  <a:cubicBezTo>
                    <a:pt x="12468" y="1605"/>
                    <a:pt x="14731" y="3439"/>
                    <a:pt x="14731" y="6211"/>
                  </a:cubicBezTo>
                  <a:cubicBezTo>
                    <a:pt x="14731" y="8748"/>
                    <a:pt x="12683" y="10797"/>
                    <a:pt x="10146" y="10829"/>
                  </a:cubicBezTo>
                  <a:cubicBezTo>
                    <a:pt x="6049" y="10797"/>
                    <a:pt x="3967" y="5854"/>
                    <a:pt x="6894" y="2960"/>
                  </a:cubicBezTo>
                  <a:cubicBezTo>
                    <a:pt x="7830" y="2024"/>
                    <a:pt x="8980" y="1605"/>
                    <a:pt x="10108" y="1605"/>
                  </a:cubicBezTo>
                  <a:close/>
                  <a:moveTo>
                    <a:pt x="10130" y="0"/>
                  </a:moveTo>
                  <a:cubicBezTo>
                    <a:pt x="4840" y="13"/>
                    <a:pt x="1987" y="6248"/>
                    <a:pt x="5463" y="10244"/>
                  </a:cubicBezTo>
                  <a:lnTo>
                    <a:pt x="4065" y="11610"/>
                  </a:lnTo>
                  <a:lnTo>
                    <a:pt x="3675" y="11219"/>
                  </a:lnTo>
                  <a:lnTo>
                    <a:pt x="0" y="14862"/>
                  </a:lnTo>
                  <a:lnTo>
                    <a:pt x="1463" y="16325"/>
                  </a:lnTo>
                  <a:lnTo>
                    <a:pt x="5138" y="12683"/>
                  </a:lnTo>
                  <a:lnTo>
                    <a:pt x="4715" y="12260"/>
                  </a:lnTo>
                  <a:lnTo>
                    <a:pt x="6081" y="10894"/>
                  </a:lnTo>
                  <a:cubicBezTo>
                    <a:pt x="7267" y="11904"/>
                    <a:pt x="8687" y="12376"/>
                    <a:pt x="10087" y="12376"/>
                  </a:cubicBezTo>
                  <a:cubicBezTo>
                    <a:pt x="12564" y="12376"/>
                    <a:pt x="14979" y="10901"/>
                    <a:pt x="15935" y="8325"/>
                  </a:cubicBezTo>
                  <a:cubicBezTo>
                    <a:pt x="17429" y="4298"/>
                    <a:pt x="14446" y="11"/>
                    <a:pt x="10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 name="Google Shape;742;p42"/>
          <p:cNvGrpSpPr/>
          <p:nvPr/>
        </p:nvGrpSpPr>
        <p:grpSpPr>
          <a:xfrm>
            <a:off x="3904466" y="1723262"/>
            <a:ext cx="472021" cy="456117"/>
            <a:chOff x="11647000" y="4060863"/>
            <a:chExt cx="424900" cy="407175"/>
          </a:xfrm>
        </p:grpSpPr>
        <p:sp>
          <p:nvSpPr>
            <p:cNvPr id="743" name="Google Shape;743;p42"/>
            <p:cNvSpPr/>
            <p:nvPr/>
          </p:nvSpPr>
          <p:spPr>
            <a:xfrm>
              <a:off x="11888800" y="4212038"/>
              <a:ext cx="32525" cy="27925"/>
            </a:xfrm>
            <a:custGeom>
              <a:avLst/>
              <a:gdLst/>
              <a:ahLst/>
              <a:cxnLst/>
              <a:rect l="l" t="t" r="r" b="b"/>
              <a:pathLst>
                <a:path w="1301" h="1117" extrusionOk="0">
                  <a:moveTo>
                    <a:pt x="748" y="0"/>
                  </a:moveTo>
                  <a:cubicBezTo>
                    <a:pt x="228" y="0"/>
                    <a:pt x="0" y="586"/>
                    <a:pt x="358" y="943"/>
                  </a:cubicBezTo>
                  <a:cubicBezTo>
                    <a:pt x="466" y="1063"/>
                    <a:pt x="607" y="1117"/>
                    <a:pt x="747" y="1117"/>
                  </a:cubicBezTo>
                  <a:cubicBezTo>
                    <a:pt x="1026" y="1117"/>
                    <a:pt x="1301" y="900"/>
                    <a:pt x="1301" y="553"/>
                  </a:cubicBezTo>
                  <a:cubicBezTo>
                    <a:pt x="1301" y="261"/>
                    <a:pt x="1073" y="0"/>
                    <a:pt x="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2"/>
            <p:cNvSpPr/>
            <p:nvPr/>
          </p:nvSpPr>
          <p:spPr>
            <a:xfrm>
              <a:off x="11792850" y="4212038"/>
              <a:ext cx="33375" cy="27925"/>
            </a:xfrm>
            <a:custGeom>
              <a:avLst/>
              <a:gdLst/>
              <a:ahLst/>
              <a:cxnLst/>
              <a:rect l="l" t="t" r="r" b="b"/>
              <a:pathLst>
                <a:path w="1335" h="1117" extrusionOk="0">
                  <a:moveTo>
                    <a:pt x="781" y="0"/>
                  </a:moveTo>
                  <a:cubicBezTo>
                    <a:pt x="261" y="0"/>
                    <a:pt x="1" y="586"/>
                    <a:pt x="359" y="943"/>
                  </a:cubicBezTo>
                  <a:cubicBezTo>
                    <a:pt x="478" y="1063"/>
                    <a:pt x="626" y="1117"/>
                    <a:pt x="770" y="1117"/>
                  </a:cubicBezTo>
                  <a:cubicBezTo>
                    <a:pt x="1060" y="1117"/>
                    <a:pt x="1334" y="900"/>
                    <a:pt x="1334" y="553"/>
                  </a:cubicBezTo>
                  <a:cubicBezTo>
                    <a:pt x="1334" y="261"/>
                    <a:pt x="1074"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2"/>
            <p:cNvSpPr/>
            <p:nvPr/>
          </p:nvSpPr>
          <p:spPr>
            <a:xfrm>
              <a:off x="11953825" y="4061113"/>
              <a:ext cx="118075" cy="115175"/>
            </a:xfrm>
            <a:custGeom>
              <a:avLst/>
              <a:gdLst/>
              <a:ahLst/>
              <a:cxnLst/>
              <a:rect l="l" t="t" r="r" b="b"/>
              <a:pathLst>
                <a:path w="4723" h="4607" extrusionOk="0">
                  <a:moveTo>
                    <a:pt x="1884" y="0"/>
                  </a:moveTo>
                  <a:cubicBezTo>
                    <a:pt x="1670" y="0"/>
                    <a:pt x="1446" y="75"/>
                    <a:pt x="1236" y="249"/>
                  </a:cubicBezTo>
                  <a:cubicBezTo>
                    <a:pt x="976" y="477"/>
                    <a:pt x="846" y="802"/>
                    <a:pt x="911" y="1127"/>
                  </a:cubicBezTo>
                  <a:cubicBezTo>
                    <a:pt x="976" y="1615"/>
                    <a:pt x="814" y="2103"/>
                    <a:pt x="489" y="2428"/>
                  </a:cubicBezTo>
                  <a:lnTo>
                    <a:pt x="1" y="2948"/>
                  </a:lnTo>
                  <a:cubicBezTo>
                    <a:pt x="489" y="3403"/>
                    <a:pt x="879" y="3989"/>
                    <a:pt x="1171" y="4607"/>
                  </a:cubicBezTo>
                  <a:lnTo>
                    <a:pt x="1919" y="3891"/>
                  </a:lnTo>
                  <a:cubicBezTo>
                    <a:pt x="2218" y="3592"/>
                    <a:pt x="2585" y="3452"/>
                    <a:pt x="2983" y="3452"/>
                  </a:cubicBezTo>
                  <a:cubicBezTo>
                    <a:pt x="3061" y="3452"/>
                    <a:pt x="3140" y="3458"/>
                    <a:pt x="3220" y="3468"/>
                  </a:cubicBezTo>
                  <a:cubicBezTo>
                    <a:pt x="3261" y="3473"/>
                    <a:pt x="3300" y="3475"/>
                    <a:pt x="3339" y="3475"/>
                  </a:cubicBezTo>
                  <a:cubicBezTo>
                    <a:pt x="4211" y="3475"/>
                    <a:pt x="4722" y="2462"/>
                    <a:pt x="4131" y="1777"/>
                  </a:cubicBezTo>
                  <a:cubicBezTo>
                    <a:pt x="3928" y="1541"/>
                    <a:pt x="3647" y="1427"/>
                    <a:pt x="3363" y="1427"/>
                  </a:cubicBezTo>
                  <a:cubicBezTo>
                    <a:pt x="3101" y="1427"/>
                    <a:pt x="2838" y="1525"/>
                    <a:pt x="2635" y="1712"/>
                  </a:cubicBezTo>
                  <a:cubicBezTo>
                    <a:pt x="3325" y="997"/>
                    <a:pt x="2670" y="0"/>
                    <a:pt x="1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2"/>
            <p:cNvSpPr/>
            <p:nvPr/>
          </p:nvSpPr>
          <p:spPr>
            <a:xfrm>
              <a:off x="11651000" y="4329913"/>
              <a:ext cx="119125" cy="137850"/>
            </a:xfrm>
            <a:custGeom>
              <a:avLst/>
              <a:gdLst/>
              <a:ahLst/>
              <a:cxnLst/>
              <a:rect l="l" t="t" r="r" b="b"/>
              <a:pathLst>
                <a:path w="4765" h="5514" extrusionOk="0">
                  <a:moveTo>
                    <a:pt x="4277" y="1"/>
                  </a:moveTo>
                  <a:lnTo>
                    <a:pt x="2651" y="1627"/>
                  </a:lnTo>
                  <a:cubicBezTo>
                    <a:pt x="2345" y="1904"/>
                    <a:pt x="1945" y="2064"/>
                    <a:pt x="1551" y="2064"/>
                  </a:cubicBezTo>
                  <a:cubicBezTo>
                    <a:pt x="1483" y="2064"/>
                    <a:pt x="1416" y="2059"/>
                    <a:pt x="1350" y="2049"/>
                  </a:cubicBezTo>
                  <a:cubicBezTo>
                    <a:pt x="1303" y="2043"/>
                    <a:pt x="1258" y="2040"/>
                    <a:pt x="1212" y="2040"/>
                  </a:cubicBezTo>
                  <a:cubicBezTo>
                    <a:pt x="529" y="2040"/>
                    <a:pt x="0" y="2712"/>
                    <a:pt x="244" y="3383"/>
                  </a:cubicBezTo>
                  <a:cubicBezTo>
                    <a:pt x="384" y="3824"/>
                    <a:pt x="784" y="4067"/>
                    <a:pt x="1199" y="4067"/>
                  </a:cubicBezTo>
                  <a:cubicBezTo>
                    <a:pt x="1458" y="4067"/>
                    <a:pt x="1723" y="3973"/>
                    <a:pt x="1935" y="3773"/>
                  </a:cubicBezTo>
                  <a:lnTo>
                    <a:pt x="1935" y="3773"/>
                  </a:lnTo>
                  <a:cubicBezTo>
                    <a:pt x="1382" y="4293"/>
                    <a:pt x="1610" y="5204"/>
                    <a:pt x="2325" y="5464"/>
                  </a:cubicBezTo>
                  <a:cubicBezTo>
                    <a:pt x="2432" y="5498"/>
                    <a:pt x="2538" y="5514"/>
                    <a:pt x="2642" y="5514"/>
                  </a:cubicBezTo>
                  <a:cubicBezTo>
                    <a:pt x="3236" y="5514"/>
                    <a:pt x="3742" y="4995"/>
                    <a:pt x="3659" y="4358"/>
                  </a:cubicBezTo>
                  <a:cubicBezTo>
                    <a:pt x="3594" y="3871"/>
                    <a:pt x="3724" y="3383"/>
                    <a:pt x="4081" y="3058"/>
                  </a:cubicBezTo>
                  <a:lnTo>
                    <a:pt x="4764" y="2407"/>
                  </a:lnTo>
                  <a:lnTo>
                    <a:pt x="4764" y="521"/>
                  </a:lnTo>
                  <a:cubicBezTo>
                    <a:pt x="4569" y="358"/>
                    <a:pt x="4439" y="196"/>
                    <a:pt x="4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2"/>
            <p:cNvSpPr/>
            <p:nvPr/>
          </p:nvSpPr>
          <p:spPr>
            <a:xfrm>
              <a:off x="11647000" y="4060863"/>
              <a:ext cx="119050" cy="115425"/>
            </a:xfrm>
            <a:custGeom>
              <a:avLst/>
              <a:gdLst/>
              <a:ahLst/>
              <a:cxnLst/>
              <a:rect l="l" t="t" r="r" b="b"/>
              <a:pathLst>
                <a:path w="4762" h="4617" extrusionOk="0">
                  <a:moveTo>
                    <a:pt x="2855" y="1"/>
                  </a:moveTo>
                  <a:cubicBezTo>
                    <a:pt x="2744" y="1"/>
                    <a:pt x="2630" y="21"/>
                    <a:pt x="2518" y="64"/>
                  </a:cubicBezTo>
                  <a:cubicBezTo>
                    <a:pt x="1802" y="291"/>
                    <a:pt x="1575" y="1169"/>
                    <a:pt x="2095" y="1722"/>
                  </a:cubicBezTo>
                  <a:cubicBezTo>
                    <a:pt x="1876" y="1518"/>
                    <a:pt x="1635" y="1432"/>
                    <a:pt x="1405" y="1432"/>
                  </a:cubicBezTo>
                  <a:cubicBezTo>
                    <a:pt x="646" y="1432"/>
                    <a:pt x="0" y="2372"/>
                    <a:pt x="599" y="3121"/>
                  </a:cubicBezTo>
                  <a:cubicBezTo>
                    <a:pt x="788" y="3336"/>
                    <a:pt x="1066" y="3462"/>
                    <a:pt x="1340" y="3462"/>
                  </a:cubicBezTo>
                  <a:cubicBezTo>
                    <a:pt x="1397" y="3462"/>
                    <a:pt x="1454" y="3457"/>
                    <a:pt x="1510" y="3446"/>
                  </a:cubicBezTo>
                  <a:cubicBezTo>
                    <a:pt x="1581" y="3436"/>
                    <a:pt x="1652" y="3432"/>
                    <a:pt x="1723" y="3432"/>
                  </a:cubicBezTo>
                  <a:cubicBezTo>
                    <a:pt x="2136" y="3432"/>
                    <a:pt x="2533" y="3591"/>
                    <a:pt x="2811" y="3869"/>
                  </a:cubicBezTo>
                  <a:lnTo>
                    <a:pt x="3558" y="4617"/>
                  </a:lnTo>
                  <a:cubicBezTo>
                    <a:pt x="3851" y="3966"/>
                    <a:pt x="4241" y="3413"/>
                    <a:pt x="4762" y="2925"/>
                  </a:cubicBezTo>
                  <a:lnTo>
                    <a:pt x="4274" y="2438"/>
                  </a:lnTo>
                  <a:cubicBezTo>
                    <a:pt x="3916" y="2080"/>
                    <a:pt x="3786" y="1592"/>
                    <a:pt x="3851" y="1137"/>
                  </a:cubicBezTo>
                  <a:cubicBezTo>
                    <a:pt x="3905" y="512"/>
                    <a:pt x="3415" y="1"/>
                    <a:pt x="2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2"/>
            <p:cNvSpPr/>
            <p:nvPr/>
          </p:nvSpPr>
          <p:spPr>
            <a:xfrm>
              <a:off x="11949775" y="4330738"/>
              <a:ext cx="118300" cy="137300"/>
            </a:xfrm>
            <a:custGeom>
              <a:avLst/>
              <a:gdLst/>
              <a:ahLst/>
              <a:cxnLst/>
              <a:rect l="l" t="t" r="r" b="b"/>
              <a:pathLst>
                <a:path w="4732" h="5492" extrusionOk="0">
                  <a:moveTo>
                    <a:pt x="455" y="0"/>
                  </a:moveTo>
                  <a:cubicBezTo>
                    <a:pt x="325" y="163"/>
                    <a:pt x="163" y="325"/>
                    <a:pt x="0" y="488"/>
                  </a:cubicBezTo>
                  <a:lnTo>
                    <a:pt x="0" y="2374"/>
                  </a:lnTo>
                  <a:lnTo>
                    <a:pt x="651" y="3057"/>
                  </a:lnTo>
                  <a:cubicBezTo>
                    <a:pt x="976" y="3382"/>
                    <a:pt x="1138" y="3870"/>
                    <a:pt x="1073" y="4358"/>
                  </a:cubicBezTo>
                  <a:cubicBezTo>
                    <a:pt x="1004" y="5007"/>
                    <a:pt x="1530" y="5491"/>
                    <a:pt x="2097" y="5491"/>
                  </a:cubicBezTo>
                  <a:cubicBezTo>
                    <a:pt x="2325" y="5491"/>
                    <a:pt x="2559" y="5413"/>
                    <a:pt x="2764" y="5236"/>
                  </a:cubicBezTo>
                  <a:cubicBezTo>
                    <a:pt x="3220" y="4846"/>
                    <a:pt x="3220" y="4163"/>
                    <a:pt x="2829" y="3773"/>
                  </a:cubicBezTo>
                  <a:lnTo>
                    <a:pt x="2829" y="3773"/>
                  </a:lnTo>
                  <a:cubicBezTo>
                    <a:pt x="3023" y="3966"/>
                    <a:pt x="3270" y="4056"/>
                    <a:pt x="3517" y="4056"/>
                  </a:cubicBezTo>
                  <a:cubicBezTo>
                    <a:pt x="3932" y="4056"/>
                    <a:pt x="4345" y="3799"/>
                    <a:pt x="4488" y="3350"/>
                  </a:cubicBezTo>
                  <a:cubicBezTo>
                    <a:pt x="4732" y="2679"/>
                    <a:pt x="4232" y="2007"/>
                    <a:pt x="3552" y="2007"/>
                  </a:cubicBezTo>
                  <a:cubicBezTo>
                    <a:pt x="3507" y="2007"/>
                    <a:pt x="3461" y="2010"/>
                    <a:pt x="3415" y="2016"/>
                  </a:cubicBezTo>
                  <a:cubicBezTo>
                    <a:pt x="3333" y="2027"/>
                    <a:pt x="3252" y="2033"/>
                    <a:pt x="3171" y="2033"/>
                  </a:cubicBezTo>
                  <a:cubicBezTo>
                    <a:pt x="2768" y="2033"/>
                    <a:pt x="2379" y="1897"/>
                    <a:pt x="2081" y="1626"/>
                  </a:cubicBezTo>
                  <a:lnTo>
                    <a:pt x="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2"/>
            <p:cNvSpPr/>
            <p:nvPr/>
          </p:nvSpPr>
          <p:spPr>
            <a:xfrm>
              <a:off x="11747325" y="4120163"/>
              <a:ext cx="225225" cy="289050"/>
            </a:xfrm>
            <a:custGeom>
              <a:avLst/>
              <a:gdLst/>
              <a:ahLst/>
              <a:cxnLst/>
              <a:rect l="l" t="t" r="r" b="b"/>
              <a:pathLst>
                <a:path w="9009" h="11562" extrusionOk="0">
                  <a:moveTo>
                    <a:pt x="2587" y="2696"/>
                  </a:moveTo>
                  <a:cubicBezTo>
                    <a:pt x="3358" y="2696"/>
                    <a:pt x="4098" y="3307"/>
                    <a:pt x="4098" y="4228"/>
                  </a:cubicBezTo>
                  <a:cubicBezTo>
                    <a:pt x="4098" y="5074"/>
                    <a:pt x="3415" y="5757"/>
                    <a:pt x="2602" y="5757"/>
                  </a:cubicBezTo>
                  <a:cubicBezTo>
                    <a:pt x="1236" y="5757"/>
                    <a:pt x="554" y="4098"/>
                    <a:pt x="1529" y="3155"/>
                  </a:cubicBezTo>
                  <a:cubicBezTo>
                    <a:pt x="1836" y="2838"/>
                    <a:pt x="2215" y="2696"/>
                    <a:pt x="2587" y="2696"/>
                  </a:cubicBezTo>
                  <a:close/>
                  <a:moveTo>
                    <a:pt x="6399" y="2717"/>
                  </a:moveTo>
                  <a:cubicBezTo>
                    <a:pt x="7186" y="2717"/>
                    <a:pt x="7936" y="3323"/>
                    <a:pt x="7936" y="4228"/>
                  </a:cubicBezTo>
                  <a:cubicBezTo>
                    <a:pt x="7936" y="5074"/>
                    <a:pt x="7253" y="5757"/>
                    <a:pt x="6440" y="5757"/>
                  </a:cubicBezTo>
                  <a:cubicBezTo>
                    <a:pt x="5074" y="5757"/>
                    <a:pt x="4391" y="4131"/>
                    <a:pt x="5334" y="3155"/>
                  </a:cubicBezTo>
                  <a:cubicBezTo>
                    <a:pt x="5647" y="2852"/>
                    <a:pt x="6027" y="2717"/>
                    <a:pt x="6399" y="2717"/>
                  </a:cubicBezTo>
                  <a:close/>
                  <a:moveTo>
                    <a:pt x="5009" y="6114"/>
                  </a:moveTo>
                  <a:lnTo>
                    <a:pt x="5009" y="7090"/>
                  </a:lnTo>
                  <a:lnTo>
                    <a:pt x="4033" y="7090"/>
                  </a:lnTo>
                  <a:lnTo>
                    <a:pt x="4033" y="6114"/>
                  </a:lnTo>
                  <a:close/>
                  <a:moveTo>
                    <a:pt x="4488" y="1"/>
                  </a:moveTo>
                  <a:cubicBezTo>
                    <a:pt x="2017" y="1"/>
                    <a:pt x="33" y="1984"/>
                    <a:pt x="33" y="4456"/>
                  </a:cubicBezTo>
                  <a:cubicBezTo>
                    <a:pt x="1" y="6017"/>
                    <a:pt x="684" y="7480"/>
                    <a:pt x="1887" y="8456"/>
                  </a:cubicBezTo>
                  <a:lnTo>
                    <a:pt x="1887" y="10927"/>
                  </a:lnTo>
                  <a:cubicBezTo>
                    <a:pt x="1887" y="11301"/>
                    <a:pt x="2163" y="11488"/>
                    <a:pt x="2440" y="11488"/>
                  </a:cubicBezTo>
                  <a:cubicBezTo>
                    <a:pt x="2716" y="11488"/>
                    <a:pt x="2993" y="11301"/>
                    <a:pt x="2993" y="10927"/>
                  </a:cubicBezTo>
                  <a:lnTo>
                    <a:pt x="2993" y="8456"/>
                  </a:lnTo>
                  <a:lnTo>
                    <a:pt x="3936" y="8456"/>
                  </a:lnTo>
                  <a:lnTo>
                    <a:pt x="3936" y="10927"/>
                  </a:lnTo>
                  <a:cubicBezTo>
                    <a:pt x="3903" y="11350"/>
                    <a:pt x="4204" y="11561"/>
                    <a:pt x="4505" y="11561"/>
                  </a:cubicBezTo>
                  <a:cubicBezTo>
                    <a:pt x="4806" y="11561"/>
                    <a:pt x="5106" y="11350"/>
                    <a:pt x="5074" y="10927"/>
                  </a:cubicBezTo>
                  <a:lnTo>
                    <a:pt x="5074" y="8456"/>
                  </a:lnTo>
                  <a:lnTo>
                    <a:pt x="6017" y="8456"/>
                  </a:lnTo>
                  <a:lnTo>
                    <a:pt x="6017" y="10927"/>
                  </a:lnTo>
                  <a:cubicBezTo>
                    <a:pt x="5984" y="11350"/>
                    <a:pt x="6285" y="11561"/>
                    <a:pt x="6586" y="11561"/>
                  </a:cubicBezTo>
                  <a:cubicBezTo>
                    <a:pt x="6887" y="11561"/>
                    <a:pt x="7188" y="11350"/>
                    <a:pt x="7155" y="10927"/>
                  </a:cubicBezTo>
                  <a:lnTo>
                    <a:pt x="7155" y="8456"/>
                  </a:lnTo>
                  <a:cubicBezTo>
                    <a:pt x="8326" y="7480"/>
                    <a:pt x="9009" y="6017"/>
                    <a:pt x="9009" y="4488"/>
                  </a:cubicBezTo>
                  <a:cubicBezTo>
                    <a:pt x="9009" y="2017"/>
                    <a:pt x="6992" y="1"/>
                    <a:pt x="4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42"/>
          <p:cNvGrpSpPr/>
          <p:nvPr/>
        </p:nvGrpSpPr>
        <p:grpSpPr>
          <a:xfrm>
            <a:off x="6734930" y="1734562"/>
            <a:ext cx="452525" cy="433517"/>
            <a:chOff x="13698500" y="4019363"/>
            <a:chExt cx="407350" cy="387000"/>
          </a:xfrm>
        </p:grpSpPr>
        <p:sp>
          <p:nvSpPr>
            <p:cNvPr id="751" name="Google Shape;751;p42"/>
            <p:cNvSpPr/>
            <p:nvPr/>
          </p:nvSpPr>
          <p:spPr>
            <a:xfrm>
              <a:off x="13849725" y="4019363"/>
              <a:ext cx="256125" cy="287425"/>
            </a:xfrm>
            <a:custGeom>
              <a:avLst/>
              <a:gdLst/>
              <a:ahLst/>
              <a:cxnLst/>
              <a:rect l="l" t="t" r="r" b="b"/>
              <a:pathLst>
                <a:path w="10245" h="11497" extrusionOk="0">
                  <a:moveTo>
                    <a:pt x="4983" y="1118"/>
                  </a:moveTo>
                  <a:cubicBezTo>
                    <a:pt x="7082" y="1118"/>
                    <a:pt x="9106" y="2734"/>
                    <a:pt x="9106" y="5236"/>
                  </a:cubicBezTo>
                  <a:lnTo>
                    <a:pt x="9106" y="6277"/>
                  </a:lnTo>
                  <a:cubicBezTo>
                    <a:pt x="9106" y="7285"/>
                    <a:pt x="8748" y="8228"/>
                    <a:pt x="8098" y="8976"/>
                  </a:cubicBezTo>
                  <a:lnTo>
                    <a:pt x="7382" y="8358"/>
                  </a:lnTo>
                  <a:cubicBezTo>
                    <a:pt x="7870" y="7772"/>
                    <a:pt x="8163" y="7024"/>
                    <a:pt x="8163" y="6277"/>
                  </a:cubicBezTo>
                  <a:lnTo>
                    <a:pt x="8163" y="5236"/>
                  </a:lnTo>
                  <a:cubicBezTo>
                    <a:pt x="8163" y="3326"/>
                    <a:pt x="6592" y="2082"/>
                    <a:pt x="4972" y="2082"/>
                  </a:cubicBezTo>
                  <a:cubicBezTo>
                    <a:pt x="4136" y="2082"/>
                    <a:pt x="3287" y="2413"/>
                    <a:pt x="2635" y="3155"/>
                  </a:cubicBezTo>
                  <a:lnTo>
                    <a:pt x="1919" y="2537"/>
                  </a:lnTo>
                  <a:cubicBezTo>
                    <a:pt x="2777" y="1557"/>
                    <a:pt x="3890" y="1118"/>
                    <a:pt x="4983" y="1118"/>
                  </a:cubicBezTo>
                  <a:close/>
                  <a:moveTo>
                    <a:pt x="5009" y="0"/>
                  </a:moveTo>
                  <a:cubicBezTo>
                    <a:pt x="2700" y="0"/>
                    <a:pt x="651" y="1529"/>
                    <a:pt x="1" y="3740"/>
                  </a:cubicBezTo>
                  <a:cubicBezTo>
                    <a:pt x="456" y="3545"/>
                    <a:pt x="976" y="3447"/>
                    <a:pt x="1496" y="3447"/>
                  </a:cubicBezTo>
                  <a:cubicBezTo>
                    <a:pt x="2179" y="3447"/>
                    <a:pt x="2830" y="3610"/>
                    <a:pt x="3448" y="3935"/>
                  </a:cubicBezTo>
                  <a:cubicBezTo>
                    <a:pt x="3848" y="3442"/>
                    <a:pt x="4424" y="3197"/>
                    <a:pt x="5002" y="3197"/>
                  </a:cubicBezTo>
                  <a:cubicBezTo>
                    <a:pt x="5644" y="3197"/>
                    <a:pt x="6289" y="3499"/>
                    <a:pt x="6700" y="4098"/>
                  </a:cubicBezTo>
                  <a:lnTo>
                    <a:pt x="5887" y="4618"/>
                  </a:lnTo>
                  <a:cubicBezTo>
                    <a:pt x="5691" y="4325"/>
                    <a:pt x="5366" y="4163"/>
                    <a:pt x="5009" y="4163"/>
                  </a:cubicBezTo>
                  <a:cubicBezTo>
                    <a:pt x="4716" y="4163"/>
                    <a:pt x="4423" y="4260"/>
                    <a:pt x="4228" y="4488"/>
                  </a:cubicBezTo>
                  <a:cubicBezTo>
                    <a:pt x="5009" y="5171"/>
                    <a:pt x="5496" y="6146"/>
                    <a:pt x="5594" y="7187"/>
                  </a:cubicBezTo>
                  <a:cubicBezTo>
                    <a:pt x="5887" y="6959"/>
                    <a:pt x="6082" y="6634"/>
                    <a:pt x="6082" y="6277"/>
                  </a:cubicBezTo>
                  <a:lnTo>
                    <a:pt x="6082" y="5236"/>
                  </a:lnTo>
                  <a:lnTo>
                    <a:pt x="7025" y="5236"/>
                  </a:lnTo>
                  <a:lnTo>
                    <a:pt x="7025" y="6277"/>
                  </a:lnTo>
                  <a:cubicBezTo>
                    <a:pt x="7025" y="7187"/>
                    <a:pt x="6439" y="7968"/>
                    <a:pt x="5561" y="8228"/>
                  </a:cubicBezTo>
                  <a:cubicBezTo>
                    <a:pt x="5464" y="8650"/>
                    <a:pt x="5334" y="9041"/>
                    <a:pt x="5139" y="9431"/>
                  </a:cubicBezTo>
                  <a:cubicBezTo>
                    <a:pt x="5724" y="9398"/>
                    <a:pt x="6309" y="9203"/>
                    <a:pt x="6797" y="8846"/>
                  </a:cubicBezTo>
                  <a:lnTo>
                    <a:pt x="7350" y="9659"/>
                  </a:lnTo>
                  <a:cubicBezTo>
                    <a:pt x="6635" y="10114"/>
                    <a:pt x="5822" y="10374"/>
                    <a:pt x="4976" y="10374"/>
                  </a:cubicBezTo>
                  <a:cubicBezTo>
                    <a:pt x="4813" y="10374"/>
                    <a:pt x="4651" y="10374"/>
                    <a:pt x="4488" y="10341"/>
                  </a:cubicBezTo>
                  <a:cubicBezTo>
                    <a:pt x="4163" y="10699"/>
                    <a:pt x="3740" y="10992"/>
                    <a:pt x="3318" y="11219"/>
                  </a:cubicBezTo>
                  <a:cubicBezTo>
                    <a:pt x="3879" y="11408"/>
                    <a:pt x="4444" y="11497"/>
                    <a:pt x="4996" y="11497"/>
                  </a:cubicBezTo>
                  <a:cubicBezTo>
                    <a:pt x="7769" y="11497"/>
                    <a:pt x="10217" y="9260"/>
                    <a:pt x="10244" y="6277"/>
                  </a:cubicBezTo>
                  <a:lnTo>
                    <a:pt x="10244" y="5236"/>
                  </a:lnTo>
                  <a:cubicBezTo>
                    <a:pt x="10244" y="4260"/>
                    <a:pt x="9952" y="3285"/>
                    <a:pt x="9431" y="2472"/>
                  </a:cubicBezTo>
                  <a:lnTo>
                    <a:pt x="10244" y="1919"/>
                  </a:lnTo>
                  <a:cubicBezTo>
                    <a:pt x="10049" y="1561"/>
                    <a:pt x="9789" y="1236"/>
                    <a:pt x="9529" y="943"/>
                  </a:cubicBezTo>
                  <a:lnTo>
                    <a:pt x="8781" y="1626"/>
                  </a:lnTo>
                  <a:cubicBezTo>
                    <a:pt x="7805" y="586"/>
                    <a:pt x="6439" y="0"/>
                    <a:pt x="5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2"/>
            <p:cNvSpPr/>
            <p:nvPr/>
          </p:nvSpPr>
          <p:spPr>
            <a:xfrm>
              <a:off x="13780625" y="4129113"/>
              <a:ext cx="185375" cy="158225"/>
            </a:xfrm>
            <a:custGeom>
              <a:avLst/>
              <a:gdLst/>
              <a:ahLst/>
              <a:cxnLst/>
              <a:rect l="l" t="t" r="r" b="b"/>
              <a:pathLst>
                <a:path w="7415" h="6329" extrusionOk="0">
                  <a:moveTo>
                    <a:pt x="4260" y="0"/>
                  </a:moveTo>
                  <a:cubicBezTo>
                    <a:pt x="1431" y="0"/>
                    <a:pt x="0" y="3415"/>
                    <a:pt x="2017" y="5399"/>
                  </a:cubicBezTo>
                  <a:cubicBezTo>
                    <a:pt x="2658" y="6040"/>
                    <a:pt x="3450" y="6328"/>
                    <a:pt x="4227" y="6328"/>
                  </a:cubicBezTo>
                  <a:cubicBezTo>
                    <a:pt x="5852" y="6328"/>
                    <a:pt x="7415" y="5069"/>
                    <a:pt x="7415" y="3155"/>
                  </a:cubicBezTo>
                  <a:cubicBezTo>
                    <a:pt x="7415" y="1431"/>
                    <a:pt x="5984" y="0"/>
                    <a:pt x="4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2"/>
            <p:cNvSpPr/>
            <p:nvPr/>
          </p:nvSpPr>
          <p:spPr>
            <a:xfrm>
              <a:off x="13698500" y="4277063"/>
              <a:ext cx="130925" cy="129300"/>
            </a:xfrm>
            <a:custGeom>
              <a:avLst/>
              <a:gdLst/>
              <a:ahLst/>
              <a:cxnLst/>
              <a:rect l="l" t="t" r="r" b="b"/>
              <a:pathLst>
                <a:path w="5237" h="5172" extrusionOk="0">
                  <a:moveTo>
                    <a:pt x="4489" y="1"/>
                  </a:moveTo>
                  <a:lnTo>
                    <a:pt x="3448" y="1042"/>
                  </a:lnTo>
                  <a:lnTo>
                    <a:pt x="2928" y="521"/>
                  </a:lnTo>
                  <a:lnTo>
                    <a:pt x="1" y="3415"/>
                  </a:lnTo>
                  <a:lnTo>
                    <a:pt x="1757" y="5172"/>
                  </a:lnTo>
                  <a:lnTo>
                    <a:pt x="4651" y="2245"/>
                  </a:lnTo>
                  <a:lnTo>
                    <a:pt x="4131" y="1724"/>
                  </a:lnTo>
                  <a:lnTo>
                    <a:pt x="5237" y="619"/>
                  </a:lnTo>
                  <a:cubicBezTo>
                    <a:pt x="4944" y="456"/>
                    <a:pt x="4716" y="229"/>
                    <a:pt x="44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42"/>
          <p:cNvGrpSpPr/>
          <p:nvPr/>
        </p:nvGrpSpPr>
        <p:grpSpPr>
          <a:xfrm>
            <a:off x="7399743" y="541003"/>
            <a:ext cx="966210" cy="1320225"/>
            <a:chOff x="7399743" y="541003"/>
            <a:chExt cx="966210" cy="1320225"/>
          </a:xfrm>
        </p:grpSpPr>
        <p:grpSp>
          <p:nvGrpSpPr>
            <p:cNvPr id="755" name="Google Shape;755;p42"/>
            <p:cNvGrpSpPr/>
            <p:nvPr/>
          </p:nvGrpSpPr>
          <p:grpSpPr>
            <a:xfrm>
              <a:off x="7860534" y="1089715"/>
              <a:ext cx="505419" cy="771513"/>
              <a:chOff x="-8895729" y="493502"/>
              <a:chExt cx="505419" cy="771513"/>
            </a:xfrm>
          </p:grpSpPr>
          <p:sp>
            <p:nvSpPr>
              <p:cNvPr id="756" name="Google Shape;756;p42"/>
              <p:cNvSpPr/>
              <p:nvPr/>
            </p:nvSpPr>
            <p:spPr>
              <a:xfrm>
                <a:off x="-8895729" y="493502"/>
                <a:ext cx="505419" cy="771513"/>
              </a:xfrm>
              <a:custGeom>
                <a:avLst/>
                <a:gdLst/>
                <a:ahLst/>
                <a:cxnLst/>
                <a:rect l="l" t="t" r="r" b="b"/>
                <a:pathLst>
                  <a:path w="7666" h="11702" extrusionOk="0">
                    <a:moveTo>
                      <a:pt x="7666" y="0"/>
                    </a:moveTo>
                    <a:cubicBezTo>
                      <a:pt x="7446" y="0"/>
                      <a:pt x="1" y="77"/>
                      <a:pt x="1" y="77"/>
                    </a:cubicBezTo>
                    <a:lnTo>
                      <a:pt x="1639" y="11701"/>
                    </a:lnTo>
                    <a:lnTo>
                      <a:pt x="7292" y="11107"/>
                    </a:lnTo>
                    <a:lnTo>
                      <a:pt x="76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2"/>
              <p:cNvSpPr/>
              <p:nvPr/>
            </p:nvSpPr>
            <p:spPr>
              <a:xfrm>
                <a:off x="-8802174" y="569717"/>
                <a:ext cx="353121" cy="581437"/>
              </a:xfrm>
              <a:custGeom>
                <a:avLst/>
                <a:gdLst/>
                <a:ahLst/>
                <a:cxnLst/>
                <a:rect l="l" t="t" r="r" b="b"/>
                <a:pathLst>
                  <a:path w="5356" h="8819" extrusionOk="0">
                    <a:moveTo>
                      <a:pt x="2345" y="1"/>
                    </a:moveTo>
                    <a:cubicBezTo>
                      <a:pt x="1564" y="1"/>
                      <a:pt x="787" y="16"/>
                      <a:pt x="44" y="21"/>
                    </a:cubicBezTo>
                    <a:cubicBezTo>
                      <a:pt x="44" y="32"/>
                      <a:pt x="55" y="32"/>
                      <a:pt x="55" y="43"/>
                    </a:cubicBezTo>
                    <a:cubicBezTo>
                      <a:pt x="0" y="824"/>
                      <a:pt x="44" y="1880"/>
                      <a:pt x="110" y="2001"/>
                    </a:cubicBezTo>
                    <a:cubicBezTo>
                      <a:pt x="308" y="2067"/>
                      <a:pt x="1221" y="1957"/>
                      <a:pt x="1606" y="2155"/>
                    </a:cubicBezTo>
                    <a:lnTo>
                      <a:pt x="1617" y="2166"/>
                    </a:lnTo>
                    <a:cubicBezTo>
                      <a:pt x="1815" y="6817"/>
                      <a:pt x="1672" y="8665"/>
                      <a:pt x="1705" y="8819"/>
                    </a:cubicBezTo>
                    <a:cubicBezTo>
                      <a:pt x="1938" y="8781"/>
                      <a:pt x="2205" y="8774"/>
                      <a:pt x="2480" y="8774"/>
                    </a:cubicBezTo>
                    <a:cubicBezTo>
                      <a:pt x="2644" y="8774"/>
                      <a:pt x="2811" y="8776"/>
                      <a:pt x="2975" y="8776"/>
                    </a:cubicBezTo>
                    <a:cubicBezTo>
                      <a:pt x="3250" y="8776"/>
                      <a:pt x="3517" y="8769"/>
                      <a:pt x="3750" y="8731"/>
                    </a:cubicBezTo>
                    <a:lnTo>
                      <a:pt x="3750" y="8709"/>
                    </a:lnTo>
                    <a:cubicBezTo>
                      <a:pt x="3651" y="3254"/>
                      <a:pt x="3640" y="2341"/>
                      <a:pt x="3695" y="2111"/>
                    </a:cubicBezTo>
                    <a:cubicBezTo>
                      <a:pt x="3695" y="2089"/>
                      <a:pt x="3706" y="2078"/>
                      <a:pt x="3706" y="2067"/>
                    </a:cubicBezTo>
                    <a:lnTo>
                      <a:pt x="3739" y="2067"/>
                    </a:lnTo>
                    <a:cubicBezTo>
                      <a:pt x="4183" y="2048"/>
                      <a:pt x="4509" y="2033"/>
                      <a:pt x="4766" y="2033"/>
                    </a:cubicBezTo>
                    <a:cubicBezTo>
                      <a:pt x="4968" y="2033"/>
                      <a:pt x="5127" y="2042"/>
                      <a:pt x="5268" y="2067"/>
                    </a:cubicBezTo>
                    <a:cubicBezTo>
                      <a:pt x="5345" y="1429"/>
                      <a:pt x="5356" y="780"/>
                      <a:pt x="5312" y="131"/>
                    </a:cubicBezTo>
                    <a:cubicBezTo>
                      <a:pt x="4355" y="26"/>
                      <a:pt x="3346" y="1"/>
                      <a:pt x="2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42"/>
            <p:cNvGrpSpPr/>
            <p:nvPr/>
          </p:nvGrpSpPr>
          <p:grpSpPr>
            <a:xfrm>
              <a:off x="7399743" y="541003"/>
              <a:ext cx="516298" cy="676508"/>
              <a:chOff x="-7800082" y="3808453"/>
              <a:chExt cx="516298" cy="676508"/>
            </a:xfrm>
          </p:grpSpPr>
          <p:sp>
            <p:nvSpPr>
              <p:cNvPr id="759" name="Google Shape;759;p42"/>
              <p:cNvSpPr/>
              <p:nvPr/>
            </p:nvSpPr>
            <p:spPr>
              <a:xfrm>
                <a:off x="-7800082" y="3808453"/>
                <a:ext cx="516298" cy="676508"/>
              </a:xfrm>
              <a:custGeom>
                <a:avLst/>
                <a:gdLst/>
                <a:ahLst/>
                <a:cxnLst/>
                <a:rect l="l" t="t" r="r" b="b"/>
                <a:pathLst>
                  <a:path w="7831" h="10261" extrusionOk="0">
                    <a:moveTo>
                      <a:pt x="847" y="1"/>
                    </a:moveTo>
                    <a:lnTo>
                      <a:pt x="0" y="9711"/>
                    </a:lnTo>
                    <a:lnTo>
                      <a:pt x="7643" y="10261"/>
                    </a:lnTo>
                    <a:lnTo>
                      <a:pt x="7830" y="397"/>
                    </a:lnTo>
                    <a:lnTo>
                      <a:pt x="8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2"/>
              <p:cNvSpPr/>
              <p:nvPr/>
            </p:nvSpPr>
            <p:spPr>
              <a:xfrm>
                <a:off x="-7739954" y="3861526"/>
                <a:ext cx="399602" cy="561855"/>
              </a:xfrm>
              <a:custGeom>
                <a:avLst/>
                <a:gdLst/>
                <a:ahLst/>
                <a:cxnLst/>
                <a:rect l="l" t="t" r="r" b="b"/>
                <a:pathLst>
                  <a:path w="6061" h="8522" extrusionOk="0">
                    <a:moveTo>
                      <a:pt x="2810" y="0"/>
                    </a:moveTo>
                    <a:cubicBezTo>
                      <a:pt x="2198" y="0"/>
                      <a:pt x="1712" y="110"/>
                      <a:pt x="1342" y="328"/>
                    </a:cubicBezTo>
                    <a:cubicBezTo>
                      <a:pt x="892" y="570"/>
                      <a:pt x="595" y="1032"/>
                      <a:pt x="551" y="1538"/>
                    </a:cubicBezTo>
                    <a:cubicBezTo>
                      <a:pt x="507" y="1824"/>
                      <a:pt x="573" y="2099"/>
                      <a:pt x="738" y="2341"/>
                    </a:cubicBezTo>
                    <a:cubicBezTo>
                      <a:pt x="892" y="2561"/>
                      <a:pt x="1156" y="2704"/>
                      <a:pt x="1441" y="2715"/>
                    </a:cubicBezTo>
                    <a:cubicBezTo>
                      <a:pt x="1495" y="2724"/>
                      <a:pt x="1550" y="2728"/>
                      <a:pt x="1605" y="2728"/>
                    </a:cubicBezTo>
                    <a:cubicBezTo>
                      <a:pt x="1820" y="2728"/>
                      <a:pt x="2038" y="2661"/>
                      <a:pt x="2222" y="2539"/>
                    </a:cubicBezTo>
                    <a:cubicBezTo>
                      <a:pt x="2420" y="2418"/>
                      <a:pt x="2541" y="2198"/>
                      <a:pt x="2563" y="1967"/>
                    </a:cubicBezTo>
                    <a:cubicBezTo>
                      <a:pt x="2585" y="1769"/>
                      <a:pt x="2574" y="1571"/>
                      <a:pt x="2530" y="1384"/>
                    </a:cubicBezTo>
                    <a:lnTo>
                      <a:pt x="2178" y="1351"/>
                    </a:lnTo>
                    <a:cubicBezTo>
                      <a:pt x="2145" y="1208"/>
                      <a:pt x="2134" y="1054"/>
                      <a:pt x="2156" y="911"/>
                    </a:cubicBezTo>
                    <a:cubicBezTo>
                      <a:pt x="2189" y="724"/>
                      <a:pt x="2277" y="548"/>
                      <a:pt x="2409" y="427"/>
                    </a:cubicBezTo>
                    <a:cubicBezTo>
                      <a:pt x="2547" y="290"/>
                      <a:pt x="2738" y="221"/>
                      <a:pt x="3001" y="221"/>
                    </a:cubicBezTo>
                    <a:cubicBezTo>
                      <a:pt x="3054" y="221"/>
                      <a:pt x="3109" y="224"/>
                      <a:pt x="3168" y="229"/>
                    </a:cubicBezTo>
                    <a:cubicBezTo>
                      <a:pt x="3520" y="262"/>
                      <a:pt x="3751" y="416"/>
                      <a:pt x="3872" y="680"/>
                    </a:cubicBezTo>
                    <a:cubicBezTo>
                      <a:pt x="3993" y="944"/>
                      <a:pt x="4026" y="1417"/>
                      <a:pt x="3960" y="2099"/>
                    </a:cubicBezTo>
                    <a:cubicBezTo>
                      <a:pt x="3905" y="2748"/>
                      <a:pt x="3674" y="3386"/>
                      <a:pt x="3289" y="3924"/>
                    </a:cubicBezTo>
                    <a:cubicBezTo>
                      <a:pt x="2904" y="4452"/>
                      <a:pt x="2277" y="5046"/>
                      <a:pt x="1419" y="5684"/>
                    </a:cubicBezTo>
                    <a:lnTo>
                      <a:pt x="144" y="6652"/>
                    </a:lnTo>
                    <a:lnTo>
                      <a:pt x="1" y="7993"/>
                    </a:lnTo>
                    <a:lnTo>
                      <a:pt x="5433" y="8521"/>
                    </a:lnTo>
                    <a:lnTo>
                      <a:pt x="5862" y="5332"/>
                    </a:lnTo>
                    <a:lnTo>
                      <a:pt x="5664" y="5310"/>
                    </a:lnTo>
                    <a:cubicBezTo>
                      <a:pt x="5532" y="5805"/>
                      <a:pt x="5334" y="6146"/>
                      <a:pt x="5092" y="6355"/>
                    </a:cubicBezTo>
                    <a:cubicBezTo>
                      <a:pt x="4892" y="6520"/>
                      <a:pt x="4609" y="6603"/>
                      <a:pt x="4238" y="6603"/>
                    </a:cubicBezTo>
                    <a:cubicBezTo>
                      <a:pt x="4141" y="6603"/>
                      <a:pt x="4037" y="6597"/>
                      <a:pt x="3927" y="6586"/>
                    </a:cubicBezTo>
                    <a:lnTo>
                      <a:pt x="1145" y="6311"/>
                    </a:lnTo>
                    <a:lnTo>
                      <a:pt x="1903" y="5871"/>
                    </a:lnTo>
                    <a:lnTo>
                      <a:pt x="2860" y="5321"/>
                    </a:lnTo>
                    <a:cubicBezTo>
                      <a:pt x="3399" y="5002"/>
                      <a:pt x="3916" y="4683"/>
                      <a:pt x="4422" y="4364"/>
                    </a:cubicBezTo>
                    <a:cubicBezTo>
                      <a:pt x="4664" y="4210"/>
                      <a:pt x="4906" y="4034"/>
                      <a:pt x="5125" y="3847"/>
                    </a:cubicBezTo>
                    <a:cubicBezTo>
                      <a:pt x="5268" y="3716"/>
                      <a:pt x="5411" y="3562"/>
                      <a:pt x="5565" y="3386"/>
                    </a:cubicBezTo>
                    <a:cubicBezTo>
                      <a:pt x="5708" y="3232"/>
                      <a:pt x="5818" y="3056"/>
                      <a:pt x="5884" y="2869"/>
                    </a:cubicBezTo>
                    <a:cubicBezTo>
                      <a:pt x="5939" y="2682"/>
                      <a:pt x="5983" y="2484"/>
                      <a:pt x="5994" y="2286"/>
                    </a:cubicBezTo>
                    <a:cubicBezTo>
                      <a:pt x="6060" y="1626"/>
                      <a:pt x="5873" y="1109"/>
                      <a:pt x="5422" y="724"/>
                    </a:cubicBezTo>
                    <a:cubicBezTo>
                      <a:pt x="4972" y="350"/>
                      <a:pt x="4301" y="119"/>
                      <a:pt x="3410" y="31"/>
                    </a:cubicBezTo>
                    <a:cubicBezTo>
                      <a:pt x="3198" y="11"/>
                      <a:pt x="2998" y="0"/>
                      <a:pt x="2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1" name="Google Shape;761;p42"/>
          <p:cNvSpPr/>
          <p:nvPr/>
        </p:nvSpPr>
        <p:spPr>
          <a:xfrm rot="-56">
            <a:off x="4748021" y="58648"/>
            <a:ext cx="1159277" cy="829891"/>
          </a:xfrm>
          <a:custGeom>
            <a:avLst/>
            <a:gdLst/>
            <a:ahLst/>
            <a:cxnLst/>
            <a:rect l="l" t="t" r="r" b="b"/>
            <a:pathLst>
              <a:path w="7589" h="5433" extrusionOk="0">
                <a:moveTo>
                  <a:pt x="6566" y="0"/>
                </a:moveTo>
                <a:lnTo>
                  <a:pt x="23" y="3981"/>
                </a:lnTo>
                <a:cubicBezTo>
                  <a:pt x="1" y="4025"/>
                  <a:pt x="12" y="4080"/>
                  <a:pt x="56" y="4102"/>
                </a:cubicBezTo>
                <a:cubicBezTo>
                  <a:pt x="100" y="4124"/>
                  <a:pt x="144" y="4146"/>
                  <a:pt x="166" y="4190"/>
                </a:cubicBezTo>
                <a:cubicBezTo>
                  <a:pt x="177" y="4234"/>
                  <a:pt x="144" y="4333"/>
                  <a:pt x="166" y="4388"/>
                </a:cubicBezTo>
                <a:cubicBezTo>
                  <a:pt x="199" y="4487"/>
                  <a:pt x="364" y="4476"/>
                  <a:pt x="408" y="4564"/>
                </a:cubicBezTo>
                <a:cubicBezTo>
                  <a:pt x="463" y="4652"/>
                  <a:pt x="408" y="4729"/>
                  <a:pt x="441" y="4806"/>
                </a:cubicBezTo>
                <a:cubicBezTo>
                  <a:pt x="474" y="4872"/>
                  <a:pt x="628" y="4894"/>
                  <a:pt x="672" y="4982"/>
                </a:cubicBezTo>
                <a:cubicBezTo>
                  <a:pt x="716" y="5070"/>
                  <a:pt x="639" y="5180"/>
                  <a:pt x="694" y="5246"/>
                </a:cubicBezTo>
                <a:cubicBezTo>
                  <a:pt x="716" y="5290"/>
                  <a:pt x="771" y="5301"/>
                  <a:pt x="804" y="5323"/>
                </a:cubicBezTo>
                <a:cubicBezTo>
                  <a:pt x="848" y="5345"/>
                  <a:pt x="903" y="5389"/>
                  <a:pt x="881" y="5433"/>
                </a:cubicBezTo>
                <a:lnTo>
                  <a:pt x="7545" y="1507"/>
                </a:lnTo>
                <a:cubicBezTo>
                  <a:pt x="7589" y="1364"/>
                  <a:pt x="7347" y="1331"/>
                  <a:pt x="7336" y="1199"/>
                </a:cubicBezTo>
                <a:cubicBezTo>
                  <a:pt x="7336" y="1166"/>
                  <a:pt x="7347" y="1111"/>
                  <a:pt x="7336" y="1078"/>
                </a:cubicBezTo>
                <a:cubicBezTo>
                  <a:pt x="7303" y="1001"/>
                  <a:pt x="7160" y="1012"/>
                  <a:pt x="7105" y="935"/>
                </a:cubicBezTo>
                <a:cubicBezTo>
                  <a:pt x="7050" y="858"/>
                  <a:pt x="7127" y="693"/>
                  <a:pt x="7028" y="660"/>
                </a:cubicBezTo>
                <a:cubicBezTo>
                  <a:pt x="7006" y="660"/>
                  <a:pt x="6973" y="660"/>
                  <a:pt x="6951" y="649"/>
                </a:cubicBezTo>
                <a:cubicBezTo>
                  <a:pt x="6863" y="627"/>
                  <a:pt x="6907" y="495"/>
                  <a:pt x="6885" y="418"/>
                </a:cubicBezTo>
                <a:cubicBezTo>
                  <a:pt x="6863" y="341"/>
                  <a:pt x="6742" y="319"/>
                  <a:pt x="6687" y="264"/>
                </a:cubicBezTo>
                <a:cubicBezTo>
                  <a:pt x="6599" y="198"/>
                  <a:pt x="6555" y="99"/>
                  <a:pt x="6566" y="0"/>
                </a:cubicBezTo>
                <a:close/>
              </a:path>
            </a:pathLst>
          </a:custGeom>
          <a:solidFill>
            <a:srgbClr val="73594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 name="Google Shape;762;p42"/>
          <p:cNvGrpSpPr/>
          <p:nvPr/>
        </p:nvGrpSpPr>
        <p:grpSpPr>
          <a:xfrm>
            <a:off x="-814500" y="3861738"/>
            <a:ext cx="10307625" cy="1082100"/>
            <a:chOff x="-814500" y="3861738"/>
            <a:chExt cx="10307625" cy="1082100"/>
          </a:xfrm>
        </p:grpSpPr>
        <p:sp>
          <p:nvSpPr>
            <p:cNvPr id="763" name="Google Shape;763;p42"/>
            <p:cNvSpPr/>
            <p:nvPr/>
          </p:nvSpPr>
          <p:spPr>
            <a:xfrm>
              <a:off x="753000" y="4082688"/>
              <a:ext cx="255600" cy="255600"/>
            </a:xfrm>
            <a:prstGeom prst="ellipse">
              <a:avLst/>
            </a:prstGeom>
            <a:solidFill>
              <a:schemeClr val="l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2"/>
            <p:cNvSpPr/>
            <p:nvPr/>
          </p:nvSpPr>
          <p:spPr>
            <a:xfrm>
              <a:off x="4748025" y="4688238"/>
              <a:ext cx="255600" cy="255600"/>
            </a:xfrm>
            <a:prstGeom prst="ellipse">
              <a:avLst/>
            </a:prstGeom>
            <a:solidFill>
              <a:schemeClr val="l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5" name="Google Shape;765;p42"/>
            <p:cNvCxnSpPr>
              <a:stCxn id="763" idx="6"/>
              <a:endCxn id="764" idx="2"/>
            </p:cNvCxnSpPr>
            <p:nvPr/>
          </p:nvCxnSpPr>
          <p:spPr>
            <a:xfrm>
              <a:off x="1008600" y="4210488"/>
              <a:ext cx="3739500" cy="605700"/>
            </a:xfrm>
            <a:prstGeom prst="straightConnector1">
              <a:avLst/>
            </a:prstGeom>
            <a:noFill/>
            <a:ln w="38100" cap="flat" cmpd="sng">
              <a:solidFill>
                <a:schemeClr val="dk1"/>
              </a:solidFill>
              <a:prstDash val="solid"/>
              <a:round/>
              <a:headEnd type="none" w="med" len="med"/>
              <a:tailEnd type="none" w="med" len="med"/>
            </a:ln>
          </p:spPr>
        </p:cxnSp>
        <p:cxnSp>
          <p:nvCxnSpPr>
            <p:cNvPr id="766" name="Google Shape;766;p42"/>
            <p:cNvCxnSpPr>
              <a:endCxn id="763" idx="2"/>
            </p:cNvCxnSpPr>
            <p:nvPr/>
          </p:nvCxnSpPr>
          <p:spPr>
            <a:xfrm rot="10800000" flipH="1">
              <a:off x="-814500" y="4210488"/>
              <a:ext cx="1567500" cy="281100"/>
            </a:xfrm>
            <a:prstGeom prst="straightConnector1">
              <a:avLst/>
            </a:prstGeom>
            <a:noFill/>
            <a:ln w="38100" cap="flat" cmpd="sng">
              <a:solidFill>
                <a:schemeClr val="dk1"/>
              </a:solidFill>
              <a:prstDash val="solid"/>
              <a:round/>
              <a:headEnd type="none" w="med" len="med"/>
              <a:tailEnd type="none" w="med" len="med"/>
            </a:ln>
          </p:spPr>
        </p:cxnSp>
        <p:cxnSp>
          <p:nvCxnSpPr>
            <p:cNvPr id="767" name="Google Shape;767;p42"/>
            <p:cNvCxnSpPr>
              <a:stCxn id="764" idx="6"/>
            </p:cNvCxnSpPr>
            <p:nvPr/>
          </p:nvCxnSpPr>
          <p:spPr>
            <a:xfrm rot="10800000" flipH="1">
              <a:off x="5003625" y="3861738"/>
              <a:ext cx="4489500" cy="954300"/>
            </a:xfrm>
            <a:prstGeom prst="straightConnector1">
              <a:avLst/>
            </a:prstGeom>
            <a:noFill/>
            <a:ln w="38100" cap="flat" cmpd="sng">
              <a:solidFill>
                <a:schemeClr val="dk1"/>
              </a:solidFill>
              <a:prstDash val="solid"/>
              <a:round/>
              <a:headEnd type="none" w="med" len="med"/>
              <a:tailEnd type="none" w="med" len="med"/>
            </a:ln>
          </p:spPr>
        </p:cxn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1"/>
        <p:cNvGrpSpPr/>
        <p:nvPr/>
      </p:nvGrpSpPr>
      <p:grpSpPr>
        <a:xfrm>
          <a:off x="0" y="0"/>
          <a:ext cx="0" cy="0"/>
          <a:chOff x="0" y="0"/>
          <a:chExt cx="0" cy="0"/>
        </a:xfrm>
      </p:grpSpPr>
      <p:sp>
        <p:nvSpPr>
          <p:cNvPr id="772" name="Google Shape;772;p43"/>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MOST FAMOUS MURDER CASE Locations</a:t>
            </a:r>
            <a:endParaRPr/>
          </a:p>
        </p:txBody>
      </p:sp>
      <p:cxnSp>
        <p:nvCxnSpPr>
          <p:cNvPr id="773" name="Google Shape;773;p43"/>
          <p:cNvCxnSpPr/>
          <p:nvPr/>
        </p:nvCxnSpPr>
        <p:spPr>
          <a:xfrm>
            <a:off x="809925" y="1132500"/>
            <a:ext cx="5660100" cy="0"/>
          </a:xfrm>
          <a:prstGeom prst="straightConnector1">
            <a:avLst/>
          </a:prstGeom>
          <a:noFill/>
          <a:ln w="38100" cap="flat" cmpd="sng">
            <a:solidFill>
              <a:schemeClr val="dk1"/>
            </a:solidFill>
            <a:prstDash val="solid"/>
            <a:round/>
            <a:headEnd type="none" w="med" len="med"/>
            <a:tailEnd type="none" w="med" len="med"/>
          </a:ln>
        </p:spPr>
      </p:cxnSp>
      <p:grpSp>
        <p:nvGrpSpPr>
          <p:cNvPr id="774" name="Google Shape;774;p43"/>
          <p:cNvGrpSpPr/>
          <p:nvPr/>
        </p:nvGrpSpPr>
        <p:grpSpPr>
          <a:xfrm>
            <a:off x="3973102" y="1776892"/>
            <a:ext cx="3962370" cy="2424161"/>
            <a:chOff x="4113022" y="1732069"/>
            <a:chExt cx="4317718" cy="2641562"/>
          </a:xfrm>
        </p:grpSpPr>
        <p:sp>
          <p:nvSpPr>
            <p:cNvPr id="775" name="Google Shape;775;p43"/>
            <p:cNvSpPr/>
            <p:nvPr/>
          </p:nvSpPr>
          <p:spPr>
            <a:xfrm>
              <a:off x="4229209" y="1732069"/>
              <a:ext cx="641744" cy="399554"/>
            </a:xfrm>
            <a:custGeom>
              <a:avLst/>
              <a:gdLst/>
              <a:ahLst/>
              <a:cxnLst/>
              <a:rect l="l" t="t" r="r" b="b"/>
              <a:pathLst>
                <a:path w="18172" h="11314" extrusionOk="0">
                  <a:moveTo>
                    <a:pt x="7239" y="1"/>
                  </a:moveTo>
                  <a:lnTo>
                    <a:pt x="7239" y="1"/>
                  </a:lnTo>
                  <a:cubicBezTo>
                    <a:pt x="7315" y="406"/>
                    <a:pt x="7492" y="608"/>
                    <a:pt x="7593" y="988"/>
                  </a:cubicBezTo>
                  <a:cubicBezTo>
                    <a:pt x="7745" y="1747"/>
                    <a:pt x="7466" y="2506"/>
                    <a:pt x="7264" y="3215"/>
                  </a:cubicBezTo>
                  <a:cubicBezTo>
                    <a:pt x="7036" y="3898"/>
                    <a:pt x="7061" y="3797"/>
                    <a:pt x="6530" y="4404"/>
                  </a:cubicBezTo>
                  <a:cubicBezTo>
                    <a:pt x="6024" y="4961"/>
                    <a:pt x="6378" y="4936"/>
                    <a:pt x="6176" y="5568"/>
                  </a:cubicBezTo>
                  <a:cubicBezTo>
                    <a:pt x="6024" y="6087"/>
                    <a:pt x="5828" y="6296"/>
                    <a:pt x="5603" y="6296"/>
                  </a:cubicBezTo>
                  <a:cubicBezTo>
                    <a:pt x="5379" y="6296"/>
                    <a:pt x="5125" y="6087"/>
                    <a:pt x="4860" y="5771"/>
                  </a:cubicBezTo>
                  <a:cubicBezTo>
                    <a:pt x="4375" y="5168"/>
                    <a:pt x="3957" y="5013"/>
                    <a:pt x="3505" y="5013"/>
                  </a:cubicBezTo>
                  <a:cubicBezTo>
                    <a:pt x="3020" y="5013"/>
                    <a:pt x="2496" y="5191"/>
                    <a:pt x="1810" y="5191"/>
                  </a:cubicBezTo>
                  <a:cubicBezTo>
                    <a:pt x="1764" y="5191"/>
                    <a:pt x="1718" y="5190"/>
                    <a:pt x="1671" y="5189"/>
                  </a:cubicBezTo>
                  <a:cubicBezTo>
                    <a:pt x="1554" y="5181"/>
                    <a:pt x="1434" y="5176"/>
                    <a:pt x="1317" y="5176"/>
                  </a:cubicBezTo>
                  <a:cubicBezTo>
                    <a:pt x="672" y="5176"/>
                    <a:pt x="65" y="5337"/>
                    <a:pt x="1" y="6150"/>
                  </a:cubicBezTo>
                  <a:cubicBezTo>
                    <a:pt x="583" y="6302"/>
                    <a:pt x="861" y="6884"/>
                    <a:pt x="1038" y="7466"/>
                  </a:cubicBezTo>
                  <a:cubicBezTo>
                    <a:pt x="1122" y="7456"/>
                    <a:pt x="1206" y="7450"/>
                    <a:pt x="1292" y="7450"/>
                  </a:cubicBezTo>
                  <a:cubicBezTo>
                    <a:pt x="1413" y="7450"/>
                    <a:pt x="1537" y="7462"/>
                    <a:pt x="1671" y="7492"/>
                  </a:cubicBezTo>
                  <a:cubicBezTo>
                    <a:pt x="2253" y="7593"/>
                    <a:pt x="3240" y="7694"/>
                    <a:pt x="3746" y="7922"/>
                  </a:cubicBezTo>
                  <a:cubicBezTo>
                    <a:pt x="4808" y="8332"/>
                    <a:pt x="4489" y="10239"/>
                    <a:pt x="5665" y="10239"/>
                  </a:cubicBezTo>
                  <a:cubicBezTo>
                    <a:pt x="5722" y="10239"/>
                    <a:pt x="5782" y="10234"/>
                    <a:pt x="5847" y="10225"/>
                  </a:cubicBezTo>
                  <a:cubicBezTo>
                    <a:pt x="6422" y="10153"/>
                    <a:pt x="6748" y="9945"/>
                    <a:pt x="7341" y="9945"/>
                  </a:cubicBezTo>
                  <a:cubicBezTo>
                    <a:pt x="7373" y="9945"/>
                    <a:pt x="7407" y="9945"/>
                    <a:pt x="7441" y="9947"/>
                  </a:cubicBezTo>
                  <a:cubicBezTo>
                    <a:pt x="8150" y="9972"/>
                    <a:pt x="8858" y="10023"/>
                    <a:pt x="9567" y="10023"/>
                  </a:cubicBezTo>
                  <a:cubicBezTo>
                    <a:pt x="9704" y="10023"/>
                    <a:pt x="9827" y="10020"/>
                    <a:pt x="9943" y="10020"/>
                  </a:cubicBezTo>
                  <a:cubicBezTo>
                    <a:pt x="10234" y="10020"/>
                    <a:pt x="10482" y="10033"/>
                    <a:pt x="10807" y="10124"/>
                  </a:cubicBezTo>
                  <a:cubicBezTo>
                    <a:pt x="11389" y="10276"/>
                    <a:pt x="11769" y="10706"/>
                    <a:pt x="12325" y="10832"/>
                  </a:cubicBezTo>
                  <a:cubicBezTo>
                    <a:pt x="12624" y="10910"/>
                    <a:pt x="12924" y="10933"/>
                    <a:pt x="13224" y="10933"/>
                  </a:cubicBezTo>
                  <a:cubicBezTo>
                    <a:pt x="13646" y="10933"/>
                    <a:pt x="14069" y="10888"/>
                    <a:pt x="14489" y="10888"/>
                  </a:cubicBezTo>
                  <a:cubicBezTo>
                    <a:pt x="15033" y="10888"/>
                    <a:pt x="15572" y="10964"/>
                    <a:pt x="16096" y="11313"/>
                  </a:cubicBezTo>
                  <a:cubicBezTo>
                    <a:pt x="16425" y="9516"/>
                    <a:pt x="16653" y="7618"/>
                    <a:pt x="17235" y="5872"/>
                  </a:cubicBezTo>
                  <a:cubicBezTo>
                    <a:pt x="17514" y="4936"/>
                    <a:pt x="17868" y="3974"/>
                    <a:pt x="18172" y="3038"/>
                  </a:cubicBezTo>
                  <a:cubicBezTo>
                    <a:pt x="17615" y="2860"/>
                    <a:pt x="17033" y="2683"/>
                    <a:pt x="16451" y="2506"/>
                  </a:cubicBezTo>
                  <a:cubicBezTo>
                    <a:pt x="13616" y="1494"/>
                    <a:pt x="10250" y="507"/>
                    <a:pt x="7239"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4897722" y="1850939"/>
              <a:ext cx="834811" cy="507759"/>
            </a:xfrm>
            <a:custGeom>
              <a:avLst/>
              <a:gdLst/>
              <a:ahLst/>
              <a:cxnLst/>
              <a:rect l="l" t="t" r="r" b="b"/>
              <a:pathLst>
                <a:path w="23639" h="14378" extrusionOk="0">
                  <a:moveTo>
                    <a:pt x="507" y="1"/>
                  </a:moveTo>
                  <a:cubicBezTo>
                    <a:pt x="355" y="406"/>
                    <a:pt x="254" y="912"/>
                    <a:pt x="203" y="1241"/>
                  </a:cubicBezTo>
                  <a:cubicBezTo>
                    <a:pt x="127" y="1772"/>
                    <a:pt x="558" y="2734"/>
                    <a:pt x="1" y="3038"/>
                  </a:cubicBezTo>
                  <a:cubicBezTo>
                    <a:pt x="785" y="4733"/>
                    <a:pt x="1848" y="6429"/>
                    <a:pt x="3417" y="7492"/>
                  </a:cubicBezTo>
                  <a:cubicBezTo>
                    <a:pt x="3316" y="8529"/>
                    <a:pt x="2101" y="8909"/>
                    <a:pt x="2228" y="10174"/>
                  </a:cubicBezTo>
                  <a:cubicBezTo>
                    <a:pt x="4126" y="10453"/>
                    <a:pt x="3164" y="12553"/>
                    <a:pt x="4328" y="13540"/>
                  </a:cubicBezTo>
                  <a:cubicBezTo>
                    <a:pt x="4708" y="13869"/>
                    <a:pt x="5164" y="13717"/>
                    <a:pt x="5594" y="13895"/>
                  </a:cubicBezTo>
                  <a:cubicBezTo>
                    <a:pt x="5847" y="13996"/>
                    <a:pt x="5973" y="14274"/>
                    <a:pt x="6252" y="14350"/>
                  </a:cubicBezTo>
                  <a:cubicBezTo>
                    <a:pt x="6334" y="14369"/>
                    <a:pt x="6417" y="14377"/>
                    <a:pt x="6499" y="14377"/>
                  </a:cubicBezTo>
                  <a:cubicBezTo>
                    <a:pt x="7060" y="14377"/>
                    <a:pt x="7626" y="13995"/>
                    <a:pt x="8227" y="13995"/>
                  </a:cubicBezTo>
                  <a:cubicBezTo>
                    <a:pt x="8243" y="13995"/>
                    <a:pt x="8260" y="13995"/>
                    <a:pt x="8276" y="13996"/>
                  </a:cubicBezTo>
                  <a:cubicBezTo>
                    <a:pt x="8276" y="13616"/>
                    <a:pt x="8327" y="13161"/>
                    <a:pt x="8327" y="12756"/>
                  </a:cubicBezTo>
                  <a:lnTo>
                    <a:pt x="23183" y="14350"/>
                  </a:lnTo>
                  <a:lnTo>
                    <a:pt x="23309" y="11465"/>
                  </a:lnTo>
                  <a:lnTo>
                    <a:pt x="23638" y="3797"/>
                  </a:lnTo>
                  <a:cubicBezTo>
                    <a:pt x="18729" y="3468"/>
                    <a:pt x="13591" y="2531"/>
                    <a:pt x="8884" y="1570"/>
                  </a:cubicBezTo>
                  <a:cubicBezTo>
                    <a:pt x="6075" y="988"/>
                    <a:pt x="3266" y="633"/>
                    <a:pt x="507"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3"/>
            <p:cNvSpPr/>
            <p:nvPr/>
          </p:nvSpPr>
          <p:spPr>
            <a:xfrm>
              <a:off x="6214230" y="1947455"/>
              <a:ext cx="539860" cy="581885"/>
            </a:xfrm>
            <a:custGeom>
              <a:avLst/>
              <a:gdLst/>
              <a:ahLst/>
              <a:cxnLst/>
              <a:rect l="l" t="t" r="r" b="b"/>
              <a:pathLst>
                <a:path w="15287" h="16477" extrusionOk="0">
                  <a:moveTo>
                    <a:pt x="4404" y="1"/>
                  </a:moveTo>
                  <a:cubicBezTo>
                    <a:pt x="4404" y="355"/>
                    <a:pt x="4454" y="811"/>
                    <a:pt x="4454" y="1165"/>
                  </a:cubicBezTo>
                  <a:cubicBezTo>
                    <a:pt x="3062" y="1342"/>
                    <a:pt x="1670" y="1418"/>
                    <a:pt x="253" y="1443"/>
                  </a:cubicBezTo>
                  <a:lnTo>
                    <a:pt x="0" y="1975"/>
                  </a:lnTo>
                  <a:lnTo>
                    <a:pt x="405" y="2886"/>
                  </a:lnTo>
                  <a:lnTo>
                    <a:pt x="759" y="3645"/>
                  </a:lnTo>
                  <a:lnTo>
                    <a:pt x="1038" y="5366"/>
                  </a:lnTo>
                  <a:cubicBezTo>
                    <a:pt x="1316" y="7112"/>
                    <a:pt x="1038" y="6125"/>
                    <a:pt x="1114" y="7467"/>
                  </a:cubicBezTo>
                  <a:cubicBezTo>
                    <a:pt x="1190" y="8783"/>
                    <a:pt x="1595" y="9112"/>
                    <a:pt x="1595" y="9112"/>
                  </a:cubicBezTo>
                  <a:lnTo>
                    <a:pt x="1240" y="9112"/>
                  </a:lnTo>
                  <a:cubicBezTo>
                    <a:pt x="1266" y="9162"/>
                    <a:pt x="1266" y="9213"/>
                    <a:pt x="1266" y="9263"/>
                  </a:cubicBezTo>
                  <a:cubicBezTo>
                    <a:pt x="1291" y="9719"/>
                    <a:pt x="1164" y="9643"/>
                    <a:pt x="987" y="10048"/>
                  </a:cubicBezTo>
                  <a:cubicBezTo>
                    <a:pt x="582" y="10934"/>
                    <a:pt x="1038" y="10681"/>
                    <a:pt x="1468" y="11313"/>
                  </a:cubicBezTo>
                  <a:cubicBezTo>
                    <a:pt x="1949" y="11971"/>
                    <a:pt x="1670" y="13338"/>
                    <a:pt x="1746" y="14122"/>
                  </a:cubicBezTo>
                  <a:cubicBezTo>
                    <a:pt x="1797" y="14856"/>
                    <a:pt x="1797" y="15869"/>
                    <a:pt x="1797" y="16476"/>
                  </a:cubicBezTo>
                  <a:lnTo>
                    <a:pt x="12578" y="16476"/>
                  </a:lnTo>
                  <a:cubicBezTo>
                    <a:pt x="12553" y="16096"/>
                    <a:pt x="12527" y="15540"/>
                    <a:pt x="12376" y="15185"/>
                  </a:cubicBezTo>
                  <a:cubicBezTo>
                    <a:pt x="12224" y="14831"/>
                    <a:pt x="11945" y="14502"/>
                    <a:pt x="11566" y="14426"/>
                  </a:cubicBezTo>
                  <a:cubicBezTo>
                    <a:pt x="11414" y="14401"/>
                    <a:pt x="11237" y="14401"/>
                    <a:pt x="11085" y="14325"/>
                  </a:cubicBezTo>
                  <a:cubicBezTo>
                    <a:pt x="10958" y="14274"/>
                    <a:pt x="10857" y="14148"/>
                    <a:pt x="10781" y="14021"/>
                  </a:cubicBezTo>
                  <a:cubicBezTo>
                    <a:pt x="10503" y="13667"/>
                    <a:pt x="10300" y="13237"/>
                    <a:pt x="10174" y="12781"/>
                  </a:cubicBezTo>
                  <a:cubicBezTo>
                    <a:pt x="10120" y="12803"/>
                    <a:pt x="10063" y="12813"/>
                    <a:pt x="10007" y="12813"/>
                  </a:cubicBezTo>
                  <a:cubicBezTo>
                    <a:pt x="9799" y="12813"/>
                    <a:pt x="9590" y="12676"/>
                    <a:pt x="9491" y="12478"/>
                  </a:cubicBezTo>
                  <a:cubicBezTo>
                    <a:pt x="9339" y="12250"/>
                    <a:pt x="9313" y="11971"/>
                    <a:pt x="9313" y="11693"/>
                  </a:cubicBezTo>
                  <a:cubicBezTo>
                    <a:pt x="9263" y="11086"/>
                    <a:pt x="9237" y="10428"/>
                    <a:pt x="9541" y="9871"/>
                  </a:cubicBezTo>
                  <a:cubicBezTo>
                    <a:pt x="9794" y="9441"/>
                    <a:pt x="10275" y="9036"/>
                    <a:pt x="10149" y="8555"/>
                  </a:cubicBezTo>
                  <a:cubicBezTo>
                    <a:pt x="10098" y="8352"/>
                    <a:pt x="9971" y="8074"/>
                    <a:pt x="10149" y="7973"/>
                  </a:cubicBezTo>
                  <a:cubicBezTo>
                    <a:pt x="10180" y="7957"/>
                    <a:pt x="10211" y="7951"/>
                    <a:pt x="10244" y="7951"/>
                  </a:cubicBezTo>
                  <a:cubicBezTo>
                    <a:pt x="10315" y="7951"/>
                    <a:pt x="10390" y="7981"/>
                    <a:pt x="10478" y="7998"/>
                  </a:cubicBezTo>
                  <a:cubicBezTo>
                    <a:pt x="10534" y="8012"/>
                    <a:pt x="10589" y="8019"/>
                    <a:pt x="10643" y="8019"/>
                  </a:cubicBezTo>
                  <a:cubicBezTo>
                    <a:pt x="11082" y="8019"/>
                    <a:pt x="11470" y="7593"/>
                    <a:pt x="11718" y="7188"/>
                  </a:cubicBezTo>
                  <a:cubicBezTo>
                    <a:pt x="11743" y="7112"/>
                    <a:pt x="11794" y="7011"/>
                    <a:pt x="11844" y="6935"/>
                  </a:cubicBezTo>
                  <a:lnTo>
                    <a:pt x="11844" y="6935"/>
                  </a:lnTo>
                  <a:cubicBezTo>
                    <a:pt x="11501" y="7099"/>
                    <a:pt x="10998" y="7387"/>
                    <a:pt x="10691" y="7387"/>
                  </a:cubicBezTo>
                  <a:cubicBezTo>
                    <a:pt x="10478" y="7387"/>
                    <a:pt x="10359" y="7249"/>
                    <a:pt x="10452" y="6834"/>
                  </a:cubicBezTo>
                  <a:cubicBezTo>
                    <a:pt x="10604" y="6201"/>
                    <a:pt x="12274" y="5164"/>
                    <a:pt x="12730" y="4784"/>
                  </a:cubicBezTo>
                  <a:cubicBezTo>
                    <a:pt x="13363" y="4278"/>
                    <a:pt x="15286" y="3696"/>
                    <a:pt x="15033" y="2810"/>
                  </a:cubicBezTo>
                  <a:cubicBezTo>
                    <a:pt x="14893" y="2795"/>
                    <a:pt x="14754" y="2789"/>
                    <a:pt x="14614" y="2789"/>
                  </a:cubicBezTo>
                  <a:cubicBezTo>
                    <a:pt x="13832" y="2789"/>
                    <a:pt x="13056" y="2985"/>
                    <a:pt x="12266" y="2985"/>
                  </a:cubicBezTo>
                  <a:cubicBezTo>
                    <a:pt x="11976" y="2985"/>
                    <a:pt x="11684" y="2958"/>
                    <a:pt x="11389" y="2886"/>
                  </a:cubicBezTo>
                  <a:cubicBezTo>
                    <a:pt x="10731" y="2734"/>
                    <a:pt x="10553" y="2329"/>
                    <a:pt x="10098" y="2000"/>
                  </a:cubicBezTo>
                  <a:cubicBezTo>
                    <a:pt x="9815" y="1791"/>
                    <a:pt x="9700" y="1737"/>
                    <a:pt x="9566" y="1737"/>
                  </a:cubicBezTo>
                  <a:cubicBezTo>
                    <a:pt x="9424" y="1737"/>
                    <a:pt x="9261" y="1798"/>
                    <a:pt x="8858" y="1798"/>
                  </a:cubicBezTo>
                  <a:cubicBezTo>
                    <a:pt x="8352" y="1798"/>
                    <a:pt x="8099" y="1621"/>
                    <a:pt x="7618" y="1494"/>
                  </a:cubicBezTo>
                  <a:cubicBezTo>
                    <a:pt x="7504" y="1469"/>
                    <a:pt x="7373" y="1461"/>
                    <a:pt x="7233" y="1461"/>
                  </a:cubicBezTo>
                  <a:cubicBezTo>
                    <a:pt x="7000" y="1461"/>
                    <a:pt x="6745" y="1483"/>
                    <a:pt x="6508" y="1483"/>
                  </a:cubicBezTo>
                  <a:cubicBezTo>
                    <a:pt x="6319" y="1483"/>
                    <a:pt x="6142" y="1469"/>
                    <a:pt x="5998" y="1418"/>
                  </a:cubicBezTo>
                  <a:cubicBezTo>
                    <a:pt x="5492" y="1190"/>
                    <a:pt x="4885" y="456"/>
                    <a:pt x="4404"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3"/>
            <p:cNvSpPr/>
            <p:nvPr/>
          </p:nvSpPr>
          <p:spPr>
            <a:xfrm>
              <a:off x="6214230" y="1947455"/>
              <a:ext cx="539860" cy="581885"/>
            </a:xfrm>
            <a:custGeom>
              <a:avLst/>
              <a:gdLst/>
              <a:ahLst/>
              <a:cxnLst/>
              <a:rect l="l" t="t" r="r" b="b"/>
              <a:pathLst>
                <a:path w="15287" h="16477" fill="none" extrusionOk="0">
                  <a:moveTo>
                    <a:pt x="12224" y="16476"/>
                  </a:moveTo>
                  <a:lnTo>
                    <a:pt x="12578" y="16476"/>
                  </a:lnTo>
                  <a:cubicBezTo>
                    <a:pt x="12553" y="16096"/>
                    <a:pt x="12527" y="15540"/>
                    <a:pt x="12376" y="15185"/>
                  </a:cubicBezTo>
                  <a:cubicBezTo>
                    <a:pt x="12224" y="14831"/>
                    <a:pt x="11945" y="14502"/>
                    <a:pt x="11566" y="14426"/>
                  </a:cubicBezTo>
                  <a:cubicBezTo>
                    <a:pt x="11414" y="14401"/>
                    <a:pt x="11237" y="14401"/>
                    <a:pt x="11085" y="14325"/>
                  </a:cubicBezTo>
                  <a:cubicBezTo>
                    <a:pt x="10958" y="14274"/>
                    <a:pt x="10857" y="14148"/>
                    <a:pt x="10781" y="14021"/>
                  </a:cubicBezTo>
                  <a:cubicBezTo>
                    <a:pt x="10503" y="13667"/>
                    <a:pt x="10300" y="13237"/>
                    <a:pt x="10174" y="12781"/>
                  </a:cubicBezTo>
                  <a:cubicBezTo>
                    <a:pt x="9921" y="12882"/>
                    <a:pt x="9617" y="12731"/>
                    <a:pt x="9491" y="12478"/>
                  </a:cubicBezTo>
                  <a:cubicBezTo>
                    <a:pt x="9339" y="12250"/>
                    <a:pt x="9313" y="11971"/>
                    <a:pt x="9313" y="11693"/>
                  </a:cubicBezTo>
                  <a:cubicBezTo>
                    <a:pt x="9263" y="11086"/>
                    <a:pt x="9237" y="10428"/>
                    <a:pt x="9541" y="9871"/>
                  </a:cubicBezTo>
                  <a:cubicBezTo>
                    <a:pt x="9794" y="9441"/>
                    <a:pt x="10275" y="9036"/>
                    <a:pt x="10149" y="8555"/>
                  </a:cubicBezTo>
                  <a:cubicBezTo>
                    <a:pt x="10098" y="8352"/>
                    <a:pt x="9971" y="8074"/>
                    <a:pt x="10149" y="7973"/>
                  </a:cubicBezTo>
                  <a:cubicBezTo>
                    <a:pt x="10250" y="7922"/>
                    <a:pt x="10351" y="7973"/>
                    <a:pt x="10478" y="7998"/>
                  </a:cubicBezTo>
                  <a:cubicBezTo>
                    <a:pt x="10984" y="8125"/>
                    <a:pt x="11439" y="7644"/>
                    <a:pt x="11718" y="7188"/>
                  </a:cubicBezTo>
                  <a:cubicBezTo>
                    <a:pt x="11743" y="7112"/>
                    <a:pt x="11794" y="7011"/>
                    <a:pt x="11844" y="6935"/>
                  </a:cubicBezTo>
                  <a:cubicBezTo>
                    <a:pt x="11262" y="7214"/>
                    <a:pt x="10224" y="7846"/>
                    <a:pt x="10452" y="6834"/>
                  </a:cubicBezTo>
                  <a:cubicBezTo>
                    <a:pt x="10604" y="6201"/>
                    <a:pt x="12274" y="5164"/>
                    <a:pt x="12730" y="4784"/>
                  </a:cubicBezTo>
                  <a:cubicBezTo>
                    <a:pt x="13363" y="4278"/>
                    <a:pt x="15286" y="3696"/>
                    <a:pt x="15033" y="2810"/>
                  </a:cubicBezTo>
                  <a:cubicBezTo>
                    <a:pt x="13818" y="2683"/>
                    <a:pt x="12629" y="3190"/>
                    <a:pt x="11389" y="2886"/>
                  </a:cubicBezTo>
                  <a:cubicBezTo>
                    <a:pt x="10731" y="2734"/>
                    <a:pt x="10553" y="2329"/>
                    <a:pt x="10098" y="2000"/>
                  </a:cubicBezTo>
                  <a:cubicBezTo>
                    <a:pt x="9516" y="1570"/>
                    <a:pt x="9642" y="1798"/>
                    <a:pt x="8858" y="1798"/>
                  </a:cubicBezTo>
                  <a:cubicBezTo>
                    <a:pt x="8352" y="1798"/>
                    <a:pt x="8099" y="1621"/>
                    <a:pt x="7618" y="1494"/>
                  </a:cubicBezTo>
                  <a:cubicBezTo>
                    <a:pt x="7162" y="1393"/>
                    <a:pt x="6428" y="1570"/>
                    <a:pt x="5998" y="1418"/>
                  </a:cubicBezTo>
                  <a:cubicBezTo>
                    <a:pt x="5492" y="1190"/>
                    <a:pt x="4885" y="456"/>
                    <a:pt x="4404" y="1"/>
                  </a:cubicBezTo>
                  <a:cubicBezTo>
                    <a:pt x="4404" y="355"/>
                    <a:pt x="4454" y="811"/>
                    <a:pt x="4454" y="1165"/>
                  </a:cubicBezTo>
                  <a:cubicBezTo>
                    <a:pt x="3062" y="1342"/>
                    <a:pt x="1670" y="1418"/>
                    <a:pt x="253" y="1443"/>
                  </a:cubicBezTo>
                  <a:lnTo>
                    <a:pt x="0" y="1975"/>
                  </a:lnTo>
                  <a:lnTo>
                    <a:pt x="405" y="2886"/>
                  </a:lnTo>
                  <a:lnTo>
                    <a:pt x="759" y="3645"/>
                  </a:lnTo>
                  <a:lnTo>
                    <a:pt x="1038" y="5366"/>
                  </a:lnTo>
                  <a:cubicBezTo>
                    <a:pt x="1316" y="7112"/>
                    <a:pt x="1038" y="6125"/>
                    <a:pt x="1114" y="7467"/>
                  </a:cubicBezTo>
                  <a:cubicBezTo>
                    <a:pt x="1190" y="8783"/>
                    <a:pt x="1595" y="9112"/>
                    <a:pt x="1595" y="9112"/>
                  </a:cubicBezTo>
                  <a:lnTo>
                    <a:pt x="1240" y="9112"/>
                  </a:lnTo>
                  <a:cubicBezTo>
                    <a:pt x="1266" y="9162"/>
                    <a:pt x="1266" y="9213"/>
                    <a:pt x="1266" y="9263"/>
                  </a:cubicBezTo>
                  <a:cubicBezTo>
                    <a:pt x="1291" y="9719"/>
                    <a:pt x="1164" y="9643"/>
                    <a:pt x="987" y="10048"/>
                  </a:cubicBezTo>
                  <a:cubicBezTo>
                    <a:pt x="582" y="10934"/>
                    <a:pt x="1038" y="10681"/>
                    <a:pt x="1468" y="11313"/>
                  </a:cubicBezTo>
                  <a:cubicBezTo>
                    <a:pt x="1949" y="11971"/>
                    <a:pt x="1670" y="13338"/>
                    <a:pt x="1746" y="14122"/>
                  </a:cubicBezTo>
                  <a:cubicBezTo>
                    <a:pt x="1797" y="14856"/>
                    <a:pt x="1797" y="15869"/>
                    <a:pt x="1797" y="16476"/>
                  </a:cubicBezTo>
                  <a:lnTo>
                    <a:pt x="12224" y="16476"/>
                  </a:lnTo>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3"/>
            <p:cNvSpPr/>
            <p:nvPr/>
          </p:nvSpPr>
          <p:spPr>
            <a:xfrm>
              <a:off x="6728134" y="2093130"/>
              <a:ext cx="455846" cy="236010"/>
            </a:xfrm>
            <a:custGeom>
              <a:avLst/>
              <a:gdLst/>
              <a:ahLst/>
              <a:cxnLst/>
              <a:rect l="l" t="t" r="r" b="b"/>
              <a:pathLst>
                <a:path w="12908" h="6683" extrusionOk="0">
                  <a:moveTo>
                    <a:pt x="4100" y="1"/>
                  </a:moveTo>
                  <a:cubicBezTo>
                    <a:pt x="2733" y="178"/>
                    <a:pt x="1595" y="2279"/>
                    <a:pt x="405" y="2785"/>
                  </a:cubicBezTo>
                  <a:cubicBezTo>
                    <a:pt x="304" y="2835"/>
                    <a:pt x="152" y="2861"/>
                    <a:pt x="0" y="2911"/>
                  </a:cubicBezTo>
                  <a:cubicBezTo>
                    <a:pt x="101" y="2937"/>
                    <a:pt x="228" y="2962"/>
                    <a:pt x="329" y="2987"/>
                  </a:cubicBezTo>
                  <a:cubicBezTo>
                    <a:pt x="405" y="3013"/>
                    <a:pt x="506" y="3013"/>
                    <a:pt x="557" y="3089"/>
                  </a:cubicBezTo>
                  <a:cubicBezTo>
                    <a:pt x="658" y="3190"/>
                    <a:pt x="633" y="3342"/>
                    <a:pt x="658" y="3493"/>
                  </a:cubicBezTo>
                  <a:cubicBezTo>
                    <a:pt x="734" y="4000"/>
                    <a:pt x="1341" y="4253"/>
                    <a:pt x="1848" y="4278"/>
                  </a:cubicBezTo>
                  <a:cubicBezTo>
                    <a:pt x="2379" y="4303"/>
                    <a:pt x="2936" y="4227"/>
                    <a:pt x="3366" y="4480"/>
                  </a:cubicBezTo>
                  <a:cubicBezTo>
                    <a:pt x="3644" y="4632"/>
                    <a:pt x="3822" y="4885"/>
                    <a:pt x="4075" y="5063"/>
                  </a:cubicBezTo>
                  <a:cubicBezTo>
                    <a:pt x="4277" y="5164"/>
                    <a:pt x="4505" y="5265"/>
                    <a:pt x="4631" y="5442"/>
                  </a:cubicBezTo>
                  <a:cubicBezTo>
                    <a:pt x="4809" y="5619"/>
                    <a:pt x="4834" y="5872"/>
                    <a:pt x="4910" y="6100"/>
                  </a:cubicBezTo>
                  <a:cubicBezTo>
                    <a:pt x="5036" y="6379"/>
                    <a:pt x="5264" y="6556"/>
                    <a:pt x="5517" y="6682"/>
                  </a:cubicBezTo>
                  <a:cubicBezTo>
                    <a:pt x="5669" y="6328"/>
                    <a:pt x="5846" y="5974"/>
                    <a:pt x="5947" y="5619"/>
                  </a:cubicBezTo>
                  <a:cubicBezTo>
                    <a:pt x="6276" y="4683"/>
                    <a:pt x="6555" y="4582"/>
                    <a:pt x="7365" y="4506"/>
                  </a:cubicBezTo>
                  <a:cubicBezTo>
                    <a:pt x="8023" y="4455"/>
                    <a:pt x="8453" y="4202"/>
                    <a:pt x="9111" y="3822"/>
                  </a:cubicBezTo>
                  <a:cubicBezTo>
                    <a:pt x="9652" y="3524"/>
                    <a:pt x="10015" y="3349"/>
                    <a:pt x="10493" y="3349"/>
                  </a:cubicBezTo>
                  <a:cubicBezTo>
                    <a:pt x="10663" y="3349"/>
                    <a:pt x="10847" y="3371"/>
                    <a:pt x="11060" y="3418"/>
                  </a:cubicBezTo>
                  <a:cubicBezTo>
                    <a:pt x="11439" y="3505"/>
                    <a:pt x="11768" y="3609"/>
                    <a:pt x="12109" y="3609"/>
                  </a:cubicBezTo>
                  <a:cubicBezTo>
                    <a:pt x="12360" y="3609"/>
                    <a:pt x="12618" y="3553"/>
                    <a:pt x="12907" y="3392"/>
                  </a:cubicBezTo>
                  <a:cubicBezTo>
                    <a:pt x="12452" y="3038"/>
                    <a:pt x="12527" y="2633"/>
                    <a:pt x="12198" y="2228"/>
                  </a:cubicBezTo>
                  <a:cubicBezTo>
                    <a:pt x="11768" y="1722"/>
                    <a:pt x="11211" y="1823"/>
                    <a:pt x="10655" y="1722"/>
                  </a:cubicBezTo>
                  <a:cubicBezTo>
                    <a:pt x="10257" y="1638"/>
                    <a:pt x="9824" y="1381"/>
                    <a:pt x="9414" y="1381"/>
                  </a:cubicBezTo>
                  <a:cubicBezTo>
                    <a:pt x="9329" y="1381"/>
                    <a:pt x="9244" y="1392"/>
                    <a:pt x="9162" y="1418"/>
                  </a:cubicBezTo>
                  <a:cubicBezTo>
                    <a:pt x="8706" y="1545"/>
                    <a:pt x="8428" y="1975"/>
                    <a:pt x="7997" y="2152"/>
                  </a:cubicBezTo>
                  <a:cubicBezTo>
                    <a:pt x="7387" y="2370"/>
                    <a:pt x="6400" y="2795"/>
                    <a:pt x="5653" y="2795"/>
                  </a:cubicBezTo>
                  <a:cubicBezTo>
                    <a:pt x="5534" y="2795"/>
                    <a:pt x="5420" y="2784"/>
                    <a:pt x="5315" y="2760"/>
                  </a:cubicBezTo>
                  <a:cubicBezTo>
                    <a:pt x="4809" y="2658"/>
                    <a:pt x="4758" y="2380"/>
                    <a:pt x="4125" y="2380"/>
                  </a:cubicBezTo>
                  <a:cubicBezTo>
                    <a:pt x="3879" y="2380"/>
                    <a:pt x="3686" y="2508"/>
                    <a:pt x="3512" y="2508"/>
                  </a:cubicBezTo>
                  <a:cubicBezTo>
                    <a:pt x="3417" y="2508"/>
                    <a:pt x="3328" y="2470"/>
                    <a:pt x="3240" y="2355"/>
                  </a:cubicBezTo>
                  <a:cubicBezTo>
                    <a:pt x="2885" y="1848"/>
                    <a:pt x="3973" y="507"/>
                    <a:pt x="4100"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3"/>
            <p:cNvSpPr/>
            <p:nvPr/>
          </p:nvSpPr>
          <p:spPr>
            <a:xfrm>
              <a:off x="6540434" y="2188763"/>
              <a:ext cx="403121" cy="416540"/>
            </a:xfrm>
            <a:custGeom>
              <a:avLst/>
              <a:gdLst/>
              <a:ahLst/>
              <a:cxnLst/>
              <a:rect l="l" t="t" r="r" b="b"/>
              <a:pathLst>
                <a:path w="11415" h="11795" extrusionOk="0">
                  <a:moveTo>
                    <a:pt x="2911" y="1"/>
                  </a:moveTo>
                  <a:cubicBezTo>
                    <a:pt x="2860" y="1"/>
                    <a:pt x="2734" y="52"/>
                    <a:pt x="2607" y="102"/>
                  </a:cubicBezTo>
                  <a:cubicBezTo>
                    <a:pt x="2557" y="178"/>
                    <a:pt x="2506" y="279"/>
                    <a:pt x="2481" y="355"/>
                  </a:cubicBezTo>
                  <a:cubicBezTo>
                    <a:pt x="2233" y="760"/>
                    <a:pt x="1845" y="1186"/>
                    <a:pt x="1389" y="1186"/>
                  </a:cubicBezTo>
                  <a:cubicBezTo>
                    <a:pt x="1332" y="1186"/>
                    <a:pt x="1274" y="1179"/>
                    <a:pt x="1215" y="1165"/>
                  </a:cubicBezTo>
                  <a:cubicBezTo>
                    <a:pt x="1145" y="1148"/>
                    <a:pt x="1076" y="1118"/>
                    <a:pt x="1006" y="1118"/>
                  </a:cubicBezTo>
                  <a:cubicBezTo>
                    <a:pt x="974" y="1118"/>
                    <a:pt x="943" y="1124"/>
                    <a:pt x="912" y="1140"/>
                  </a:cubicBezTo>
                  <a:cubicBezTo>
                    <a:pt x="734" y="1241"/>
                    <a:pt x="861" y="1519"/>
                    <a:pt x="912" y="1722"/>
                  </a:cubicBezTo>
                  <a:cubicBezTo>
                    <a:pt x="1013" y="2203"/>
                    <a:pt x="557" y="2608"/>
                    <a:pt x="304" y="3038"/>
                  </a:cubicBezTo>
                  <a:cubicBezTo>
                    <a:pt x="0" y="3595"/>
                    <a:pt x="26" y="4253"/>
                    <a:pt x="76" y="4860"/>
                  </a:cubicBezTo>
                  <a:cubicBezTo>
                    <a:pt x="76" y="5138"/>
                    <a:pt x="102" y="5417"/>
                    <a:pt x="254" y="5670"/>
                  </a:cubicBezTo>
                  <a:cubicBezTo>
                    <a:pt x="353" y="5848"/>
                    <a:pt x="561" y="5980"/>
                    <a:pt x="768" y="5980"/>
                  </a:cubicBezTo>
                  <a:cubicBezTo>
                    <a:pt x="825" y="5980"/>
                    <a:pt x="882" y="5970"/>
                    <a:pt x="937" y="5948"/>
                  </a:cubicBezTo>
                  <a:cubicBezTo>
                    <a:pt x="1063" y="6404"/>
                    <a:pt x="1266" y="6834"/>
                    <a:pt x="1544" y="7188"/>
                  </a:cubicBezTo>
                  <a:cubicBezTo>
                    <a:pt x="1620" y="7315"/>
                    <a:pt x="1721" y="7441"/>
                    <a:pt x="1848" y="7492"/>
                  </a:cubicBezTo>
                  <a:cubicBezTo>
                    <a:pt x="2000" y="7568"/>
                    <a:pt x="2152" y="7568"/>
                    <a:pt x="2329" y="7593"/>
                  </a:cubicBezTo>
                  <a:cubicBezTo>
                    <a:pt x="2708" y="7669"/>
                    <a:pt x="2987" y="7998"/>
                    <a:pt x="3139" y="8352"/>
                  </a:cubicBezTo>
                  <a:cubicBezTo>
                    <a:pt x="3290" y="8707"/>
                    <a:pt x="3316" y="9263"/>
                    <a:pt x="3316" y="9643"/>
                  </a:cubicBezTo>
                  <a:lnTo>
                    <a:pt x="2987" y="9643"/>
                  </a:lnTo>
                  <a:cubicBezTo>
                    <a:pt x="3063" y="9744"/>
                    <a:pt x="3139" y="9820"/>
                    <a:pt x="3240" y="9921"/>
                  </a:cubicBezTo>
                  <a:cubicBezTo>
                    <a:pt x="3316" y="9997"/>
                    <a:pt x="3392" y="10099"/>
                    <a:pt x="3417" y="10200"/>
                  </a:cubicBezTo>
                  <a:cubicBezTo>
                    <a:pt x="3442" y="10301"/>
                    <a:pt x="3442" y="10428"/>
                    <a:pt x="3468" y="10529"/>
                  </a:cubicBezTo>
                  <a:cubicBezTo>
                    <a:pt x="3569" y="11136"/>
                    <a:pt x="4353" y="11592"/>
                    <a:pt x="4936" y="11794"/>
                  </a:cubicBezTo>
                  <a:lnTo>
                    <a:pt x="11111" y="11794"/>
                  </a:lnTo>
                  <a:cubicBezTo>
                    <a:pt x="10959" y="10757"/>
                    <a:pt x="11085" y="9567"/>
                    <a:pt x="11187" y="8757"/>
                  </a:cubicBezTo>
                  <a:cubicBezTo>
                    <a:pt x="11313" y="7644"/>
                    <a:pt x="11414" y="6834"/>
                    <a:pt x="10883" y="5872"/>
                  </a:cubicBezTo>
                  <a:cubicBezTo>
                    <a:pt x="10579" y="5316"/>
                    <a:pt x="10351" y="5493"/>
                    <a:pt x="10579" y="4708"/>
                  </a:cubicBezTo>
                  <a:cubicBezTo>
                    <a:pt x="10630" y="4455"/>
                    <a:pt x="10731" y="4202"/>
                    <a:pt x="10832" y="3974"/>
                  </a:cubicBezTo>
                  <a:cubicBezTo>
                    <a:pt x="10579" y="3848"/>
                    <a:pt x="10351" y="3645"/>
                    <a:pt x="10225" y="3392"/>
                  </a:cubicBezTo>
                  <a:cubicBezTo>
                    <a:pt x="10124" y="3164"/>
                    <a:pt x="10098" y="2911"/>
                    <a:pt x="9946" y="2709"/>
                  </a:cubicBezTo>
                  <a:cubicBezTo>
                    <a:pt x="9820" y="2532"/>
                    <a:pt x="9592" y="2456"/>
                    <a:pt x="9390" y="2329"/>
                  </a:cubicBezTo>
                  <a:cubicBezTo>
                    <a:pt x="9137" y="2177"/>
                    <a:pt x="8959" y="1924"/>
                    <a:pt x="8681" y="1772"/>
                  </a:cubicBezTo>
                  <a:cubicBezTo>
                    <a:pt x="8226" y="1519"/>
                    <a:pt x="7694" y="1595"/>
                    <a:pt x="7163" y="1570"/>
                  </a:cubicBezTo>
                  <a:cubicBezTo>
                    <a:pt x="6656" y="1519"/>
                    <a:pt x="6049" y="1292"/>
                    <a:pt x="5973" y="785"/>
                  </a:cubicBezTo>
                  <a:cubicBezTo>
                    <a:pt x="5948" y="634"/>
                    <a:pt x="5973" y="456"/>
                    <a:pt x="5872" y="381"/>
                  </a:cubicBezTo>
                  <a:cubicBezTo>
                    <a:pt x="5796" y="305"/>
                    <a:pt x="5720" y="279"/>
                    <a:pt x="5644" y="279"/>
                  </a:cubicBezTo>
                  <a:cubicBezTo>
                    <a:pt x="5518" y="254"/>
                    <a:pt x="5416" y="229"/>
                    <a:pt x="5315" y="203"/>
                  </a:cubicBezTo>
                  <a:cubicBezTo>
                    <a:pt x="4910" y="279"/>
                    <a:pt x="4379" y="330"/>
                    <a:pt x="4151" y="355"/>
                  </a:cubicBezTo>
                  <a:cubicBezTo>
                    <a:pt x="3977" y="355"/>
                    <a:pt x="3785" y="411"/>
                    <a:pt x="3591" y="411"/>
                  </a:cubicBezTo>
                  <a:cubicBezTo>
                    <a:pt x="3558" y="411"/>
                    <a:pt x="3526" y="409"/>
                    <a:pt x="3493" y="406"/>
                  </a:cubicBezTo>
                  <a:cubicBezTo>
                    <a:pt x="3290" y="381"/>
                    <a:pt x="3139" y="1"/>
                    <a:pt x="2911"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3"/>
            <p:cNvSpPr/>
            <p:nvPr/>
          </p:nvSpPr>
          <p:spPr>
            <a:xfrm>
              <a:off x="4180050" y="1995130"/>
              <a:ext cx="634611" cy="532409"/>
            </a:xfrm>
            <a:custGeom>
              <a:avLst/>
              <a:gdLst/>
              <a:ahLst/>
              <a:cxnLst/>
              <a:rect l="l" t="t" r="r" b="b"/>
              <a:pathLst>
                <a:path w="17970" h="15076" extrusionOk="0">
                  <a:moveTo>
                    <a:pt x="2684" y="1"/>
                  </a:moveTo>
                  <a:cubicBezTo>
                    <a:pt x="2598" y="1"/>
                    <a:pt x="2514" y="7"/>
                    <a:pt x="2430" y="17"/>
                  </a:cubicBezTo>
                  <a:cubicBezTo>
                    <a:pt x="2531" y="321"/>
                    <a:pt x="2582" y="600"/>
                    <a:pt x="2658" y="853"/>
                  </a:cubicBezTo>
                  <a:cubicBezTo>
                    <a:pt x="2962" y="1840"/>
                    <a:pt x="3012" y="2574"/>
                    <a:pt x="2607" y="3535"/>
                  </a:cubicBezTo>
                  <a:cubicBezTo>
                    <a:pt x="2380" y="4041"/>
                    <a:pt x="1798" y="4522"/>
                    <a:pt x="1646" y="5003"/>
                  </a:cubicBezTo>
                  <a:cubicBezTo>
                    <a:pt x="1544" y="5383"/>
                    <a:pt x="1722" y="5560"/>
                    <a:pt x="1798" y="5990"/>
                  </a:cubicBezTo>
                  <a:cubicBezTo>
                    <a:pt x="1924" y="6699"/>
                    <a:pt x="1722" y="7180"/>
                    <a:pt x="1469" y="7964"/>
                  </a:cubicBezTo>
                  <a:cubicBezTo>
                    <a:pt x="1114" y="9052"/>
                    <a:pt x="886" y="10039"/>
                    <a:pt x="633" y="11128"/>
                  </a:cubicBezTo>
                  <a:cubicBezTo>
                    <a:pt x="532" y="11659"/>
                    <a:pt x="279" y="12089"/>
                    <a:pt x="1" y="12494"/>
                  </a:cubicBezTo>
                  <a:cubicBezTo>
                    <a:pt x="1469" y="12950"/>
                    <a:pt x="2987" y="13380"/>
                    <a:pt x="4531" y="13405"/>
                  </a:cubicBezTo>
                  <a:cubicBezTo>
                    <a:pt x="4868" y="13405"/>
                    <a:pt x="5206" y="13394"/>
                    <a:pt x="5543" y="13394"/>
                  </a:cubicBezTo>
                  <a:cubicBezTo>
                    <a:pt x="5712" y="13394"/>
                    <a:pt x="5881" y="13397"/>
                    <a:pt x="6049" y="13405"/>
                  </a:cubicBezTo>
                  <a:cubicBezTo>
                    <a:pt x="6479" y="13430"/>
                    <a:pt x="6884" y="13506"/>
                    <a:pt x="7264" y="13582"/>
                  </a:cubicBezTo>
                  <a:cubicBezTo>
                    <a:pt x="8732" y="13810"/>
                    <a:pt x="10200" y="14063"/>
                    <a:pt x="11668" y="14316"/>
                  </a:cubicBezTo>
                  <a:cubicBezTo>
                    <a:pt x="12629" y="14468"/>
                    <a:pt x="13616" y="14645"/>
                    <a:pt x="14502" y="15075"/>
                  </a:cubicBezTo>
                  <a:cubicBezTo>
                    <a:pt x="14831" y="13759"/>
                    <a:pt x="15160" y="12443"/>
                    <a:pt x="15489" y="11153"/>
                  </a:cubicBezTo>
                  <a:cubicBezTo>
                    <a:pt x="15540" y="10950"/>
                    <a:pt x="15590" y="10748"/>
                    <a:pt x="15666" y="10596"/>
                  </a:cubicBezTo>
                  <a:cubicBezTo>
                    <a:pt x="15793" y="10368"/>
                    <a:pt x="15945" y="10191"/>
                    <a:pt x="16046" y="9989"/>
                  </a:cubicBezTo>
                  <a:cubicBezTo>
                    <a:pt x="16324" y="9407"/>
                    <a:pt x="15995" y="8698"/>
                    <a:pt x="16096" y="8040"/>
                  </a:cubicBezTo>
                  <a:cubicBezTo>
                    <a:pt x="16172" y="7382"/>
                    <a:pt x="16653" y="6825"/>
                    <a:pt x="17134" y="6370"/>
                  </a:cubicBezTo>
                  <a:cubicBezTo>
                    <a:pt x="17488" y="6041"/>
                    <a:pt x="17843" y="5661"/>
                    <a:pt x="17893" y="5206"/>
                  </a:cubicBezTo>
                  <a:cubicBezTo>
                    <a:pt x="17969" y="4725"/>
                    <a:pt x="17691" y="4294"/>
                    <a:pt x="17463" y="3864"/>
                  </a:cubicBezTo>
                  <a:cubicBezTo>
                    <a:pt x="16943" y="3521"/>
                    <a:pt x="16399" y="3449"/>
                    <a:pt x="15845" y="3449"/>
                  </a:cubicBezTo>
                  <a:cubicBezTo>
                    <a:pt x="15444" y="3449"/>
                    <a:pt x="15037" y="3487"/>
                    <a:pt x="14632" y="3487"/>
                  </a:cubicBezTo>
                  <a:cubicBezTo>
                    <a:pt x="14317" y="3487"/>
                    <a:pt x="14003" y="3464"/>
                    <a:pt x="13692" y="3383"/>
                  </a:cubicBezTo>
                  <a:cubicBezTo>
                    <a:pt x="13161" y="3257"/>
                    <a:pt x="12756" y="2852"/>
                    <a:pt x="12199" y="2700"/>
                  </a:cubicBezTo>
                  <a:cubicBezTo>
                    <a:pt x="11743" y="2574"/>
                    <a:pt x="11440" y="2574"/>
                    <a:pt x="10959" y="2574"/>
                  </a:cubicBezTo>
                  <a:cubicBezTo>
                    <a:pt x="10250" y="2574"/>
                    <a:pt x="9542" y="2523"/>
                    <a:pt x="8833" y="2498"/>
                  </a:cubicBezTo>
                  <a:cubicBezTo>
                    <a:pt x="8799" y="2496"/>
                    <a:pt x="8765" y="2496"/>
                    <a:pt x="8733" y="2496"/>
                  </a:cubicBezTo>
                  <a:cubicBezTo>
                    <a:pt x="8140" y="2496"/>
                    <a:pt x="7814" y="2704"/>
                    <a:pt x="7239" y="2776"/>
                  </a:cubicBezTo>
                  <a:cubicBezTo>
                    <a:pt x="7174" y="2785"/>
                    <a:pt x="7114" y="2790"/>
                    <a:pt x="7057" y="2790"/>
                  </a:cubicBezTo>
                  <a:cubicBezTo>
                    <a:pt x="5881" y="2790"/>
                    <a:pt x="6200" y="883"/>
                    <a:pt x="5138" y="473"/>
                  </a:cubicBezTo>
                  <a:cubicBezTo>
                    <a:pt x="4632" y="271"/>
                    <a:pt x="3645" y="144"/>
                    <a:pt x="3063" y="43"/>
                  </a:cubicBezTo>
                  <a:cubicBezTo>
                    <a:pt x="2929" y="13"/>
                    <a:pt x="2805" y="1"/>
                    <a:pt x="2684"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5709260" y="2255790"/>
              <a:ext cx="572915" cy="370949"/>
            </a:xfrm>
            <a:custGeom>
              <a:avLst/>
              <a:gdLst/>
              <a:ahLst/>
              <a:cxnLst/>
              <a:rect l="l" t="t" r="r" b="b"/>
              <a:pathLst>
                <a:path w="16223" h="10504" extrusionOk="0">
                  <a:moveTo>
                    <a:pt x="329" y="1"/>
                  </a:moveTo>
                  <a:lnTo>
                    <a:pt x="203" y="2886"/>
                  </a:lnTo>
                  <a:lnTo>
                    <a:pt x="177" y="2886"/>
                  </a:lnTo>
                  <a:cubicBezTo>
                    <a:pt x="304" y="3949"/>
                    <a:pt x="253" y="5062"/>
                    <a:pt x="177" y="6125"/>
                  </a:cubicBezTo>
                  <a:cubicBezTo>
                    <a:pt x="101" y="6986"/>
                    <a:pt x="51" y="7821"/>
                    <a:pt x="0" y="8656"/>
                  </a:cubicBezTo>
                  <a:cubicBezTo>
                    <a:pt x="1644" y="8914"/>
                    <a:pt x="3309" y="9064"/>
                    <a:pt x="4976" y="9064"/>
                  </a:cubicBezTo>
                  <a:cubicBezTo>
                    <a:pt x="5106" y="9064"/>
                    <a:pt x="5236" y="9063"/>
                    <a:pt x="5366" y="9061"/>
                  </a:cubicBezTo>
                  <a:cubicBezTo>
                    <a:pt x="6779" y="9045"/>
                    <a:pt x="8193" y="8943"/>
                    <a:pt x="9600" y="8943"/>
                  </a:cubicBezTo>
                  <a:cubicBezTo>
                    <a:pt x="10359" y="8943"/>
                    <a:pt x="11116" y="8972"/>
                    <a:pt x="11870" y="9061"/>
                  </a:cubicBezTo>
                  <a:cubicBezTo>
                    <a:pt x="11996" y="9339"/>
                    <a:pt x="12123" y="9593"/>
                    <a:pt x="12376" y="9770"/>
                  </a:cubicBezTo>
                  <a:cubicBezTo>
                    <a:pt x="12484" y="9845"/>
                    <a:pt x="12619" y="9884"/>
                    <a:pt x="12751" y="9884"/>
                  </a:cubicBezTo>
                  <a:cubicBezTo>
                    <a:pt x="12928" y="9884"/>
                    <a:pt x="13098" y="9814"/>
                    <a:pt x="13186" y="9668"/>
                  </a:cubicBezTo>
                  <a:cubicBezTo>
                    <a:pt x="13211" y="9593"/>
                    <a:pt x="13236" y="9542"/>
                    <a:pt x="13287" y="9491"/>
                  </a:cubicBezTo>
                  <a:cubicBezTo>
                    <a:pt x="13337" y="9428"/>
                    <a:pt x="13407" y="9403"/>
                    <a:pt x="13483" y="9403"/>
                  </a:cubicBezTo>
                  <a:cubicBezTo>
                    <a:pt x="13559" y="9403"/>
                    <a:pt x="13641" y="9428"/>
                    <a:pt x="13717" y="9466"/>
                  </a:cubicBezTo>
                  <a:cubicBezTo>
                    <a:pt x="13844" y="9542"/>
                    <a:pt x="13945" y="9668"/>
                    <a:pt x="14071" y="9770"/>
                  </a:cubicBezTo>
                  <a:cubicBezTo>
                    <a:pt x="14350" y="9972"/>
                    <a:pt x="14704" y="9997"/>
                    <a:pt x="15033" y="10099"/>
                  </a:cubicBezTo>
                  <a:cubicBezTo>
                    <a:pt x="15311" y="10200"/>
                    <a:pt x="15565" y="10352"/>
                    <a:pt x="15818" y="10504"/>
                  </a:cubicBezTo>
                  <a:cubicBezTo>
                    <a:pt x="15792" y="10377"/>
                    <a:pt x="15792" y="10276"/>
                    <a:pt x="15818" y="10175"/>
                  </a:cubicBezTo>
                  <a:cubicBezTo>
                    <a:pt x="15868" y="9922"/>
                    <a:pt x="16096" y="9719"/>
                    <a:pt x="16147" y="9466"/>
                  </a:cubicBezTo>
                  <a:cubicBezTo>
                    <a:pt x="16197" y="9162"/>
                    <a:pt x="15969" y="8909"/>
                    <a:pt x="15843" y="8631"/>
                  </a:cubicBezTo>
                  <a:cubicBezTo>
                    <a:pt x="15742" y="8403"/>
                    <a:pt x="15894" y="7922"/>
                    <a:pt x="16096" y="7644"/>
                  </a:cubicBezTo>
                  <a:cubicBezTo>
                    <a:pt x="16096" y="7036"/>
                    <a:pt x="16096" y="6100"/>
                    <a:pt x="16045" y="5391"/>
                  </a:cubicBezTo>
                  <a:cubicBezTo>
                    <a:pt x="15944" y="4607"/>
                    <a:pt x="16223" y="3240"/>
                    <a:pt x="15767" y="2582"/>
                  </a:cubicBezTo>
                  <a:cubicBezTo>
                    <a:pt x="15337" y="1950"/>
                    <a:pt x="14881" y="2203"/>
                    <a:pt x="15286" y="1317"/>
                  </a:cubicBezTo>
                  <a:cubicBezTo>
                    <a:pt x="15463" y="912"/>
                    <a:pt x="15565" y="988"/>
                    <a:pt x="15565" y="532"/>
                  </a:cubicBezTo>
                  <a:cubicBezTo>
                    <a:pt x="15565" y="482"/>
                    <a:pt x="15565" y="431"/>
                    <a:pt x="15539" y="381"/>
                  </a:cubicBezTo>
                  <a:lnTo>
                    <a:pt x="329" y="1"/>
                  </a:ln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3"/>
            <p:cNvSpPr/>
            <p:nvPr/>
          </p:nvSpPr>
          <p:spPr>
            <a:xfrm>
              <a:off x="6331299" y="2833155"/>
              <a:ext cx="566664" cy="471950"/>
            </a:xfrm>
            <a:custGeom>
              <a:avLst/>
              <a:gdLst/>
              <a:ahLst/>
              <a:cxnLst/>
              <a:rect l="l" t="t" r="r" b="b"/>
              <a:pathLst>
                <a:path w="16046" h="13364" extrusionOk="0">
                  <a:moveTo>
                    <a:pt x="9921" y="1"/>
                  </a:moveTo>
                  <a:cubicBezTo>
                    <a:pt x="9820" y="51"/>
                    <a:pt x="9693" y="77"/>
                    <a:pt x="9516" y="77"/>
                  </a:cubicBezTo>
                  <a:lnTo>
                    <a:pt x="633" y="77"/>
                  </a:lnTo>
                  <a:cubicBezTo>
                    <a:pt x="508" y="45"/>
                    <a:pt x="383" y="24"/>
                    <a:pt x="252" y="24"/>
                  </a:cubicBezTo>
                  <a:cubicBezTo>
                    <a:pt x="171" y="24"/>
                    <a:pt x="87" y="32"/>
                    <a:pt x="0" y="51"/>
                  </a:cubicBezTo>
                  <a:cubicBezTo>
                    <a:pt x="0" y="102"/>
                    <a:pt x="0" y="127"/>
                    <a:pt x="0" y="178"/>
                  </a:cubicBezTo>
                  <a:cubicBezTo>
                    <a:pt x="0" y="279"/>
                    <a:pt x="51" y="406"/>
                    <a:pt x="102" y="507"/>
                  </a:cubicBezTo>
                  <a:cubicBezTo>
                    <a:pt x="152" y="633"/>
                    <a:pt x="203" y="785"/>
                    <a:pt x="254" y="912"/>
                  </a:cubicBezTo>
                  <a:cubicBezTo>
                    <a:pt x="279" y="988"/>
                    <a:pt x="304" y="1064"/>
                    <a:pt x="380" y="1114"/>
                  </a:cubicBezTo>
                  <a:cubicBezTo>
                    <a:pt x="431" y="1165"/>
                    <a:pt x="507" y="1165"/>
                    <a:pt x="557" y="1215"/>
                  </a:cubicBezTo>
                  <a:cubicBezTo>
                    <a:pt x="608" y="1266"/>
                    <a:pt x="633" y="1317"/>
                    <a:pt x="633" y="1393"/>
                  </a:cubicBezTo>
                  <a:cubicBezTo>
                    <a:pt x="810" y="1469"/>
                    <a:pt x="962" y="1544"/>
                    <a:pt x="1139" y="1595"/>
                  </a:cubicBezTo>
                  <a:cubicBezTo>
                    <a:pt x="1190" y="1620"/>
                    <a:pt x="1266" y="1646"/>
                    <a:pt x="1291" y="1696"/>
                  </a:cubicBezTo>
                  <a:cubicBezTo>
                    <a:pt x="1342" y="1798"/>
                    <a:pt x="1266" y="1924"/>
                    <a:pt x="1291" y="2025"/>
                  </a:cubicBezTo>
                  <a:cubicBezTo>
                    <a:pt x="1342" y="2278"/>
                    <a:pt x="1747" y="2177"/>
                    <a:pt x="1974" y="2304"/>
                  </a:cubicBezTo>
                  <a:cubicBezTo>
                    <a:pt x="2126" y="2380"/>
                    <a:pt x="2202" y="2607"/>
                    <a:pt x="2126" y="2785"/>
                  </a:cubicBezTo>
                  <a:cubicBezTo>
                    <a:pt x="2050" y="2886"/>
                    <a:pt x="1924" y="2962"/>
                    <a:pt x="1848" y="3063"/>
                  </a:cubicBezTo>
                  <a:cubicBezTo>
                    <a:pt x="1671" y="3316"/>
                    <a:pt x="1797" y="3696"/>
                    <a:pt x="2025" y="3923"/>
                  </a:cubicBezTo>
                  <a:cubicBezTo>
                    <a:pt x="2228" y="4176"/>
                    <a:pt x="2506" y="4354"/>
                    <a:pt x="2683" y="4607"/>
                  </a:cubicBezTo>
                  <a:cubicBezTo>
                    <a:pt x="2860" y="4885"/>
                    <a:pt x="2886" y="5214"/>
                    <a:pt x="2936" y="5543"/>
                  </a:cubicBezTo>
                  <a:cubicBezTo>
                    <a:pt x="3164" y="7542"/>
                    <a:pt x="3366" y="9567"/>
                    <a:pt x="3189" y="11566"/>
                  </a:cubicBezTo>
                  <a:cubicBezTo>
                    <a:pt x="3164" y="11668"/>
                    <a:pt x="3164" y="11769"/>
                    <a:pt x="3139" y="11895"/>
                  </a:cubicBezTo>
                  <a:cubicBezTo>
                    <a:pt x="3702" y="11949"/>
                    <a:pt x="4268" y="11970"/>
                    <a:pt x="4836" y="11970"/>
                  </a:cubicBezTo>
                  <a:cubicBezTo>
                    <a:pt x="7154" y="11970"/>
                    <a:pt x="9505" y="11614"/>
                    <a:pt x="11816" y="11614"/>
                  </a:cubicBezTo>
                  <a:cubicBezTo>
                    <a:pt x="12172" y="11614"/>
                    <a:pt x="12528" y="11623"/>
                    <a:pt x="12882" y="11642"/>
                  </a:cubicBezTo>
                  <a:cubicBezTo>
                    <a:pt x="13135" y="11642"/>
                    <a:pt x="13414" y="11668"/>
                    <a:pt x="13641" y="11819"/>
                  </a:cubicBezTo>
                  <a:cubicBezTo>
                    <a:pt x="13515" y="12174"/>
                    <a:pt x="13464" y="12680"/>
                    <a:pt x="13338" y="13059"/>
                  </a:cubicBezTo>
                  <a:cubicBezTo>
                    <a:pt x="13312" y="13110"/>
                    <a:pt x="13287" y="13186"/>
                    <a:pt x="13338" y="13237"/>
                  </a:cubicBezTo>
                  <a:cubicBezTo>
                    <a:pt x="13363" y="13313"/>
                    <a:pt x="13464" y="13313"/>
                    <a:pt x="13540" y="13338"/>
                  </a:cubicBezTo>
                  <a:cubicBezTo>
                    <a:pt x="13869" y="13338"/>
                    <a:pt x="14223" y="13363"/>
                    <a:pt x="14552" y="13363"/>
                  </a:cubicBezTo>
                  <a:cubicBezTo>
                    <a:pt x="14628" y="13034"/>
                    <a:pt x="14704" y="12680"/>
                    <a:pt x="14780" y="12326"/>
                  </a:cubicBezTo>
                  <a:cubicBezTo>
                    <a:pt x="14831" y="12148"/>
                    <a:pt x="14881" y="11946"/>
                    <a:pt x="15033" y="11819"/>
                  </a:cubicBezTo>
                  <a:cubicBezTo>
                    <a:pt x="15160" y="11718"/>
                    <a:pt x="15312" y="11693"/>
                    <a:pt x="15464" y="11642"/>
                  </a:cubicBezTo>
                  <a:cubicBezTo>
                    <a:pt x="15818" y="11440"/>
                    <a:pt x="15919" y="10984"/>
                    <a:pt x="15995" y="10579"/>
                  </a:cubicBezTo>
                  <a:cubicBezTo>
                    <a:pt x="16020" y="10377"/>
                    <a:pt x="16046" y="10149"/>
                    <a:pt x="15944" y="9972"/>
                  </a:cubicBezTo>
                  <a:cubicBezTo>
                    <a:pt x="15742" y="9668"/>
                    <a:pt x="15286" y="9719"/>
                    <a:pt x="15008" y="9491"/>
                  </a:cubicBezTo>
                  <a:cubicBezTo>
                    <a:pt x="14527" y="9137"/>
                    <a:pt x="14780" y="8352"/>
                    <a:pt x="14477" y="7871"/>
                  </a:cubicBezTo>
                  <a:cubicBezTo>
                    <a:pt x="14249" y="7492"/>
                    <a:pt x="13793" y="7391"/>
                    <a:pt x="13388" y="7213"/>
                  </a:cubicBezTo>
                  <a:cubicBezTo>
                    <a:pt x="12983" y="7062"/>
                    <a:pt x="12578" y="6707"/>
                    <a:pt x="12680" y="6277"/>
                  </a:cubicBezTo>
                  <a:cubicBezTo>
                    <a:pt x="12730" y="6049"/>
                    <a:pt x="12933" y="5847"/>
                    <a:pt x="12882" y="5644"/>
                  </a:cubicBezTo>
                  <a:cubicBezTo>
                    <a:pt x="12907" y="5619"/>
                    <a:pt x="13009" y="5442"/>
                    <a:pt x="12958" y="5442"/>
                  </a:cubicBezTo>
                  <a:cubicBezTo>
                    <a:pt x="12933" y="5417"/>
                    <a:pt x="12907" y="5366"/>
                    <a:pt x="12907" y="5315"/>
                  </a:cubicBezTo>
                  <a:cubicBezTo>
                    <a:pt x="12907" y="4885"/>
                    <a:pt x="12882" y="4379"/>
                    <a:pt x="12553" y="4126"/>
                  </a:cubicBezTo>
                  <a:cubicBezTo>
                    <a:pt x="12401" y="3999"/>
                    <a:pt x="12224" y="3949"/>
                    <a:pt x="12098" y="3847"/>
                  </a:cubicBezTo>
                  <a:cubicBezTo>
                    <a:pt x="11870" y="3645"/>
                    <a:pt x="11819" y="3341"/>
                    <a:pt x="11642" y="3114"/>
                  </a:cubicBezTo>
                  <a:cubicBezTo>
                    <a:pt x="11364" y="2683"/>
                    <a:pt x="10756" y="2481"/>
                    <a:pt x="10680" y="1975"/>
                  </a:cubicBezTo>
                  <a:cubicBezTo>
                    <a:pt x="10630" y="1772"/>
                    <a:pt x="10706" y="1519"/>
                    <a:pt x="10630" y="1317"/>
                  </a:cubicBezTo>
                  <a:cubicBezTo>
                    <a:pt x="10554" y="1140"/>
                    <a:pt x="10377" y="1013"/>
                    <a:pt x="10275" y="836"/>
                  </a:cubicBezTo>
                  <a:cubicBezTo>
                    <a:pt x="10200" y="684"/>
                    <a:pt x="10174" y="507"/>
                    <a:pt x="10124" y="380"/>
                  </a:cubicBezTo>
                  <a:cubicBezTo>
                    <a:pt x="10073" y="228"/>
                    <a:pt x="9997" y="102"/>
                    <a:pt x="9921" y="1"/>
                  </a:cubicBezTo>
                  <a:close/>
                </a:path>
              </a:pathLst>
            </a:custGeom>
            <a:solidFill>
              <a:schemeClr val="accent3"/>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3"/>
            <p:cNvSpPr/>
            <p:nvPr/>
          </p:nvSpPr>
          <p:spPr>
            <a:xfrm>
              <a:off x="7020365" y="2260735"/>
              <a:ext cx="328959" cy="402662"/>
            </a:xfrm>
            <a:custGeom>
              <a:avLst/>
              <a:gdLst/>
              <a:ahLst/>
              <a:cxnLst/>
              <a:rect l="l" t="t" r="r" b="b"/>
              <a:pathLst>
                <a:path w="9315" h="11402" extrusionOk="0">
                  <a:moveTo>
                    <a:pt x="3714" y="1"/>
                  </a:moveTo>
                  <a:cubicBezTo>
                    <a:pt x="3380" y="1"/>
                    <a:pt x="3069" y="69"/>
                    <a:pt x="2886" y="241"/>
                  </a:cubicBezTo>
                  <a:cubicBezTo>
                    <a:pt x="2253" y="823"/>
                    <a:pt x="2911" y="1810"/>
                    <a:pt x="1772" y="2012"/>
                  </a:cubicBezTo>
                  <a:cubicBezTo>
                    <a:pt x="1703" y="2024"/>
                    <a:pt x="1638" y="2029"/>
                    <a:pt x="1577" y="2029"/>
                  </a:cubicBezTo>
                  <a:cubicBezTo>
                    <a:pt x="1294" y="2029"/>
                    <a:pt x="1105" y="1921"/>
                    <a:pt x="955" y="1921"/>
                  </a:cubicBezTo>
                  <a:cubicBezTo>
                    <a:pt x="799" y="1921"/>
                    <a:pt x="686" y="2039"/>
                    <a:pt x="558" y="2518"/>
                  </a:cubicBezTo>
                  <a:cubicBezTo>
                    <a:pt x="431" y="2999"/>
                    <a:pt x="507" y="3505"/>
                    <a:pt x="380" y="3986"/>
                  </a:cubicBezTo>
                  <a:cubicBezTo>
                    <a:pt x="279" y="4340"/>
                    <a:pt x="51" y="4619"/>
                    <a:pt x="51" y="4998"/>
                  </a:cubicBezTo>
                  <a:cubicBezTo>
                    <a:pt x="1" y="5935"/>
                    <a:pt x="785" y="6542"/>
                    <a:pt x="1089" y="7377"/>
                  </a:cubicBezTo>
                  <a:cubicBezTo>
                    <a:pt x="1418" y="8339"/>
                    <a:pt x="1418" y="10389"/>
                    <a:pt x="608" y="11351"/>
                  </a:cubicBezTo>
                  <a:cubicBezTo>
                    <a:pt x="1949" y="11275"/>
                    <a:pt x="3265" y="11275"/>
                    <a:pt x="4607" y="11249"/>
                  </a:cubicBezTo>
                  <a:cubicBezTo>
                    <a:pt x="4607" y="11300"/>
                    <a:pt x="4632" y="11351"/>
                    <a:pt x="4632" y="11401"/>
                  </a:cubicBezTo>
                  <a:cubicBezTo>
                    <a:pt x="5822" y="11173"/>
                    <a:pt x="7011" y="10870"/>
                    <a:pt x="8150" y="10465"/>
                  </a:cubicBezTo>
                  <a:cubicBezTo>
                    <a:pt x="7973" y="10212"/>
                    <a:pt x="8023" y="9908"/>
                    <a:pt x="7973" y="9453"/>
                  </a:cubicBezTo>
                  <a:cubicBezTo>
                    <a:pt x="7897" y="8516"/>
                    <a:pt x="8200" y="8440"/>
                    <a:pt x="8631" y="7706"/>
                  </a:cubicBezTo>
                  <a:cubicBezTo>
                    <a:pt x="8884" y="7276"/>
                    <a:pt x="9314" y="6618"/>
                    <a:pt x="9238" y="6087"/>
                  </a:cubicBezTo>
                  <a:cubicBezTo>
                    <a:pt x="9086" y="5176"/>
                    <a:pt x="8302" y="4391"/>
                    <a:pt x="7492" y="4163"/>
                  </a:cubicBezTo>
                  <a:cubicBezTo>
                    <a:pt x="7137" y="4556"/>
                    <a:pt x="6837" y="5306"/>
                    <a:pt x="6450" y="5306"/>
                  </a:cubicBezTo>
                  <a:cubicBezTo>
                    <a:pt x="6313" y="5306"/>
                    <a:pt x="6164" y="5212"/>
                    <a:pt x="5999" y="4973"/>
                  </a:cubicBezTo>
                  <a:cubicBezTo>
                    <a:pt x="5973" y="4948"/>
                    <a:pt x="5746" y="3986"/>
                    <a:pt x="5746" y="3936"/>
                  </a:cubicBezTo>
                  <a:cubicBezTo>
                    <a:pt x="5695" y="3379"/>
                    <a:pt x="5973" y="3328"/>
                    <a:pt x="6151" y="2771"/>
                  </a:cubicBezTo>
                  <a:cubicBezTo>
                    <a:pt x="6429" y="1759"/>
                    <a:pt x="5720" y="721"/>
                    <a:pt x="4835" y="241"/>
                  </a:cubicBezTo>
                  <a:cubicBezTo>
                    <a:pt x="4557" y="102"/>
                    <a:pt x="4119" y="1"/>
                    <a:pt x="3714"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3"/>
            <p:cNvSpPr/>
            <p:nvPr/>
          </p:nvSpPr>
          <p:spPr>
            <a:xfrm>
              <a:off x="7183944" y="2571295"/>
              <a:ext cx="358412" cy="394716"/>
            </a:xfrm>
            <a:custGeom>
              <a:avLst/>
              <a:gdLst/>
              <a:ahLst/>
              <a:cxnLst/>
              <a:rect l="l" t="t" r="r" b="b"/>
              <a:pathLst>
                <a:path w="10149" h="11177" extrusionOk="0">
                  <a:moveTo>
                    <a:pt x="8908" y="1"/>
                  </a:moveTo>
                  <a:cubicBezTo>
                    <a:pt x="8832" y="51"/>
                    <a:pt x="8782" y="102"/>
                    <a:pt x="8706" y="127"/>
                  </a:cubicBezTo>
                  <a:cubicBezTo>
                    <a:pt x="7845" y="734"/>
                    <a:pt x="6403" y="937"/>
                    <a:pt x="5644" y="1696"/>
                  </a:cubicBezTo>
                  <a:cubicBezTo>
                    <a:pt x="5414" y="1942"/>
                    <a:pt x="4931" y="2092"/>
                    <a:pt x="4494" y="2092"/>
                  </a:cubicBezTo>
                  <a:cubicBezTo>
                    <a:pt x="4257" y="2092"/>
                    <a:pt x="4033" y="2047"/>
                    <a:pt x="3872" y="1949"/>
                  </a:cubicBezTo>
                  <a:cubicBezTo>
                    <a:pt x="3695" y="1873"/>
                    <a:pt x="3594" y="1772"/>
                    <a:pt x="3518" y="1646"/>
                  </a:cubicBezTo>
                  <a:cubicBezTo>
                    <a:pt x="2379" y="2076"/>
                    <a:pt x="1190" y="2379"/>
                    <a:pt x="0" y="2582"/>
                  </a:cubicBezTo>
                  <a:cubicBezTo>
                    <a:pt x="354" y="5087"/>
                    <a:pt x="709" y="7568"/>
                    <a:pt x="1088" y="10073"/>
                  </a:cubicBezTo>
                  <a:cubicBezTo>
                    <a:pt x="1241" y="10035"/>
                    <a:pt x="1397" y="10011"/>
                    <a:pt x="1548" y="10011"/>
                  </a:cubicBezTo>
                  <a:cubicBezTo>
                    <a:pt x="1799" y="10011"/>
                    <a:pt x="2038" y="10077"/>
                    <a:pt x="2227" y="10250"/>
                  </a:cubicBezTo>
                  <a:cubicBezTo>
                    <a:pt x="2379" y="10402"/>
                    <a:pt x="2480" y="10630"/>
                    <a:pt x="2607" y="10832"/>
                  </a:cubicBezTo>
                  <a:cubicBezTo>
                    <a:pt x="2731" y="10977"/>
                    <a:pt x="2906" y="11105"/>
                    <a:pt x="3091" y="11105"/>
                  </a:cubicBezTo>
                  <a:cubicBezTo>
                    <a:pt x="3132" y="11105"/>
                    <a:pt x="3173" y="11099"/>
                    <a:pt x="3214" y="11085"/>
                  </a:cubicBezTo>
                  <a:cubicBezTo>
                    <a:pt x="3391" y="11009"/>
                    <a:pt x="3493" y="10807"/>
                    <a:pt x="3670" y="10782"/>
                  </a:cubicBezTo>
                  <a:cubicBezTo>
                    <a:pt x="3691" y="10777"/>
                    <a:pt x="3713" y="10775"/>
                    <a:pt x="3734" y="10775"/>
                  </a:cubicBezTo>
                  <a:cubicBezTo>
                    <a:pt x="4032" y="10775"/>
                    <a:pt x="4286" y="11176"/>
                    <a:pt x="4546" y="11176"/>
                  </a:cubicBezTo>
                  <a:cubicBezTo>
                    <a:pt x="4591" y="11176"/>
                    <a:pt x="4636" y="11164"/>
                    <a:pt x="4682" y="11136"/>
                  </a:cubicBezTo>
                  <a:cubicBezTo>
                    <a:pt x="4834" y="11035"/>
                    <a:pt x="4834" y="10807"/>
                    <a:pt x="4986" y="10706"/>
                  </a:cubicBezTo>
                  <a:cubicBezTo>
                    <a:pt x="5036" y="10672"/>
                    <a:pt x="5090" y="10658"/>
                    <a:pt x="5143" y="10658"/>
                  </a:cubicBezTo>
                  <a:cubicBezTo>
                    <a:pt x="5250" y="10658"/>
                    <a:pt x="5357" y="10714"/>
                    <a:pt x="5441" y="10782"/>
                  </a:cubicBezTo>
                  <a:cubicBezTo>
                    <a:pt x="5568" y="10883"/>
                    <a:pt x="5669" y="11035"/>
                    <a:pt x="5796" y="11111"/>
                  </a:cubicBezTo>
                  <a:cubicBezTo>
                    <a:pt x="5865" y="11142"/>
                    <a:pt x="5940" y="11156"/>
                    <a:pt x="6014" y="11156"/>
                  </a:cubicBezTo>
                  <a:cubicBezTo>
                    <a:pt x="6184" y="11156"/>
                    <a:pt x="6356" y="11082"/>
                    <a:pt x="6479" y="10959"/>
                  </a:cubicBezTo>
                  <a:cubicBezTo>
                    <a:pt x="6656" y="10807"/>
                    <a:pt x="6757" y="10554"/>
                    <a:pt x="6783" y="10301"/>
                  </a:cubicBezTo>
                  <a:cubicBezTo>
                    <a:pt x="6808" y="9972"/>
                    <a:pt x="6808" y="9542"/>
                    <a:pt x="7086" y="9364"/>
                  </a:cubicBezTo>
                  <a:cubicBezTo>
                    <a:pt x="7238" y="9288"/>
                    <a:pt x="7390" y="9288"/>
                    <a:pt x="7542" y="9263"/>
                  </a:cubicBezTo>
                  <a:cubicBezTo>
                    <a:pt x="7921" y="9213"/>
                    <a:pt x="8250" y="8934"/>
                    <a:pt x="8402" y="8605"/>
                  </a:cubicBezTo>
                  <a:cubicBezTo>
                    <a:pt x="8478" y="8428"/>
                    <a:pt x="8529" y="8226"/>
                    <a:pt x="8605" y="8048"/>
                  </a:cubicBezTo>
                  <a:cubicBezTo>
                    <a:pt x="8706" y="7795"/>
                    <a:pt x="8908" y="7593"/>
                    <a:pt x="9086" y="7390"/>
                  </a:cubicBezTo>
                  <a:cubicBezTo>
                    <a:pt x="9440" y="6960"/>
                    <a:pt x="9718" y="6454"/>
                    <a:pt x="9971" y="5973"/>
                  </a:cubicBezTo>
                  <a:cubicBezTo>
                    <a:pt x="10047" y="5872"/>
                    <a:pt x="10098" y="5771"/>
                    <a:pt x="10123" y="5644"/>
                  </a:cubicBezTo>
                  <a:cubicBezTo>
                    <a:pt x="10148" y="5518"/>
                    <a:pt x="10098" y="5366"/>
                    <a:pt x="10073" y="5239"/>
                  </a:cubicBezTo>
                  <a:cubicBezTo>
                    <a:pt x="9895" y="4480"/>
                    <a:pt x="9718" y="3721"/>
                    <a:pt x="9541" y="2962"/>
                  </a:cubicBezTo>
                  <a:cubicBezTo>
                    <a:pt x="9313" y="1975"/>
                    <a:pt x="9086" y="988"/>
                    <a:pt x="8908"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3"/>
            <p:cNvSpPr/>
            <p:nvPr/>
          </p:nvSpPr>
          <p:spPr>
            <a:xfrm>
              <a:off x="8021369" y="2333554"/>
              <a:ext cx="242226" cy="157328"/>
            </a:xfrm>
            <a:custGeom>
              <a:avLst/>
              <a:gdLst/>
              <a:ahLst/>
              <a:cxnLst/>
              <a:rect l="l" t="t" r="r" b="b"/>
              <a:pathLst>
                <a:path w="6859" h="4455" extrusionOk="0">
                  <a:moveTo>
                    <a:pt x="4834" y="1"/>
                  </a:moveTo>
                  <a:cubicBezTo>
                    <a:pt x="3771" y="355"/>
                    <a:pt x="2683" y="633"/>
                    <a:pt x="1620" y="861"/>
                  </a:cubicBezTo>
                  <a:cubicBezTo>
                    <a:pt x="1620" y="836"/>
                    <a:pt x="1620" y="811"/>
                    <a:pt x="1595" y="785"/>
                  </a:cubicBezTo>
                  <a:cubicBezTo>
                    <a:pt x="1114" y="1013"/>
                    <a:pt x="532" y="1114"/>
                    <a:pt x="0" y="1216"/>
                  </a:cubicBezTo>
                  <a:cubicBezTo>
                    <a:pt x="152" y="2101"/>
                    <a:pt x="152" y="2987"/>
                    <a:pt x="26" y="3873"/>
                  </a:cubicBezTo>
                  <a:cubicBezTo>
                    <a:pt x="1544" y="3670"/>
                    <a:pt x="2987" y="3063"/>
                    <a:pt x="4429" y="2607"/>
                  </a:cubicBezTo>
                  <a:cubicBezTo>
                    <a:pt x="4492" y="2576"/>
                    <a:pt x="4554" y="2555"/>
                    <a:pt x="4611" y="2555"/>
                  </a:cubicBezTo>
                  <a:cubicBezTo>
                    <a:pt x="4646" y="2555"/>
                    <a:pt x="4679" y="2563"/>
                    <a:pt x="4708" y="2582"/>
                  </a:cubicBezTo>
                  <a:cubicBezTo>
                    <a:pt x="4758" y="2633"/>
                    <a:pt x="4809" y="2683"/>
                    <a:pt x="4834" y="2759"/>
                  </a:cubicBezTo>
                  <a:cubicBezTo>
                    <a:pt x="5087" y="3316"/>
                    <a:pt x="5366" y="3898"/>
                    <a:pt x="5644" y="4455"/>
                  </a:cubicBezTo>
                  <a:cubicBezTo>
                    <a:pt x="6074" y="4379"/>
                    <a:pt x="6808" y="4252"/>
                    <a:pt x="6834" y="3746"/>
                  </a:cubicBezTo>
                  <a:cubicBezTo>
                    <a:pt x="6859" y="3518"/>
                    <a:pt x="6251" y="2683"/>
                    <a:pt x="6100" y="2430"/>
                  </a:cubicBezTo>
                  <a:cubicBezTo>
                    <a:pt x="5897" y="2076"/>
                    <a:pt x="5669" y="1519"/>
                    <a:pt x="5467" y="1266"/>
                  </a:cubicBezTo>
                  <a:cubicBezTo>
                    <a:pt x="5037" y="735"/>
                    <a:pt x="4961" y="988"/>
                    <a:pt x="4860" y="355"/>
                  </a:cubicBezTo>
                  <a:cubicBezTo>
                    <a:pt x="4834" y="254"/>
                    <a:pt x="4834" y="127"/>
                    <a:pt x="4834"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3"/>
            <p:cNvSpPr/>
            <p:nvPr/>
          </p:nvSpPr>
          <p:spPr>
            <a:xfrm>
              <a:off x="7545888" y="2153907"/>
              <a:ext cx="505004" cy="434410"/>
            </a:xfrm>
            <a:custGeom>
              <a:avLst/>
              <a:gdLst/>
              <a:ahLst/>
              <a:cxnLst/>
              <a:rect l="l" t="t" r="r" b="b"/>
              <a:pathLst>
                <a:path w="14300" h="12301" extrusionOk="0">
                  <a:moveTo>
                    <a:pt x="11617" y="1"/>
                  </a:moveTo>
                  <a:cubicBezTo>
                    <a:pt x="11010" y="203"/>
                    <a:pt x="10402" y="431"/>
                    <a:pt x="9795" y="735"/>
                  </a:cubicBezTo>
                  <a:cubicBezTo>
                    <a:pt x="9213" y="1039"/>
                    <a:pt x="7745" y="1469"/>
                    <a:pt x="7467" y="2152"/>
                  </a:cubicBezTo>
                  <a:cubicBezTo>
                    <a:pt x="7264" y="2608"/>
                    <a:pt x="7517" y="3215"/>
                    <a:pt x="7340" y="3696"/>
                  </a:cubicBezTo>
                  <a:cubicBezTo>
                    <a:pt x="7331" y="3695"/>
                    <a:pt x="7322" y="3695"/>
                    <a:pt x="7314" y="3695"/>
                  </a:cubicBezTo>
                  <a:cubicBezTo>
                    <a:pt x="6641" y="3695"/>
                    <a:pt x="7036" y="5651"/>
                    <a:pt x="7036" y="6201"/>
                  </a:cubicBezTo>
                  <a:cubicBezTo>
                    <a:pt x="5888" y="6623"/>
                    <a:pt x="4979" y="7587"/>
                    <a:pt x="3725" y="7587"/>
                  </a:cubicBezTo>
                  <a:cubicBezTo>
                    <a:pt x="3625" y="7587"/>
                    <a:pt x="3522" y="7581"/>
                    <a:pt x="3417" y="7568"/>
                  </a:cubicBezTo>
                  <a:cubicBezTo>
                    <a:pt x="3157" y="7540"/>
                    <a:pt x="2914" y="7519"/>
                    <a:pt x="2681" y="7519"/>
                  </a:cubicBezTo>
                  <a:cubicBezTo>
                    <a:pt x="2075" y="7519"/>
                    <a:pt x="1533" y="7657"/>
                    <a:pt x="912" y="8150"/>
                  </a:cubicBezTo>
                  <a:cubicBezTo>
                    <a:pt x="811" y="8226"/>
                    <a:pt x="557" y="8302"/>
                    <a:pt x="507" y="8403"/>
                  </a:cubicBezTo>
                  <a:cubicBezTo>
                    <a:pt x="304" y="8884"/>
                    <a:pt x="557" y="8555"/>
                    <a:pt x="583" y="8909"/>
                  </a:cubicBezTo>
                  <a:cubicBezTo>
                    <a:pt x="684" y="9567"/>
                    <a:pt x="1013" y="9770"/>
                    <a:pt x="557" y="10402"/>
                  </a:cubicBezTo>
                  <a:cubicBezTo>
                    <a:pt x="431" y="10579"/>
                    <a:pt x="228" y="10757"/>
                    <a:pt x="1" y="10934"/>
                  </a:cubicBezTo>
                  <a:cubicBezTo>
                    <a:pt x="102" y="11237"/>
                    <a:pt x="228" y="11541"/>
                    <a:pt x="355" y="11845"/>
                  </a:cubicBezTo>
                  <a:cubicBezTo>
                    <a:pt x="3443" y="11162"/>
                    <a:pt x="6581" y="10504"/>
                    <a:pt x="9744" y="10099"/>
                  </a:cubicBezTo>
                  <a:cubicBezTo>
                    <a:pt x="9921" y="10428"/>
                    <a:pt x="10124" y="10782"/>
                    <a:pt x="10301" y="11111"/>
                  </a:cubicBezTo>
                  <a:cubicBezTo>
                    <a:pt x="10352" y="11212"/>
                    <a:pt x="10428" y="11339"/>
                    <a:pt x="10554" y="11364"/>
                  </a:cubicBezTo>
                  <a:cubicBezTo>
                    <a:pt x="10568" y="11366"/>
                    <a:pt x="10581" y="11367"/>
                    <a:pt x="10595" y="11367"/>
                  </a:cubicBezTo>
                  <a:cubicBezTo>
                    <a:pt x="10729" y="11367"/>
                    <a:pt x="10846" y="11263"/>
                    <a:pt x="10984" y="11263"/>
                  </a:cubicBezTo>
                  <a:cubicBezTo>
                    <a:pt x="11004" y="11259"/>
                    <a:pt x="11024" y="11258"/>
                    <a:pt x="11043" y="11258"/>
                  </a:cubicBezTo>
                  <a:cubicBezTo>
                    <a:pt x="11318" y="11258"/>
                    <a:pt x="11534" y="11575"/>
                    <a:pt x="11794" y="11693"/>
                  </a:cubicBezTo>
                  <a:cubicBezTo>
                    <a:pt x="11900" y="11739"/>
                    <a:pt x="12016" y="11748"/>
                    <a:pt x="12129" y="11748"/>
                  </a:cubicBezTo>
                  <a:cubicBezTo>
                    <a:pt x="12205" y="11748"/>
                    <a:pt x="12280" y="11744"/>
                    <a:pt x="12351" y="11744"/>
                  </a:cubicBezTo>
                  <a:cubicBezTo>
                    <a:pt x="12958" y="11769"/>
                    <a:pt x="13515" y="11997"/>
                    <a:pt x="14021" y="12300"/>
                  </a:cubicBezTo>
                  <a:cubicBezTo>
                    <a:pt x="14122" y="12275"/>
                    <a:pt x="14198" y="12224"/>
                    <a:pt x="14300" y="12199"/>
                  </a:cubicBezTo>
                  <a:cubicBezTo>
                    <a:pt x="14224" y="11845"/>
                    <a:pt x="14122" y="11491"/>
                    <a:pt x="14047" y="11162"/>
                  </a:cubicBezTo>
                  <a:cubicBezTo>
                    <a:pt x="13971" y="10908"/>
                    <a:pt x="13920" y="10655"/>
                    <a:pt x="13945" y="10402"/>
                  </a:cubicBezTo>
                  <a:cubicBezTo>
                    <a:pt x="13971" y="10250"/>
                    <a:pt x="14021" y="10073"/>
                    <a:pt x="13996" y="9921"/>
                  </a:cubicBezTo>
                  <a:cubicBezTo>
                    <a:pt x="13945" y="9694"/>
                    <a:pt x="13743" y="9542"/>
                    <a:pt x="13642" y="9339"/>
                  </a:cubicBezTo>
                  <a:cubicBezTo>
                    <a:pt x="13566" y="9213"/>
                    <a:pt x="13566" y="9061"/>
                    <a:pt x="13591" y="8934"/>
                  </a:cubicBezTo>
                  <a:cubicBezTo>
                    <a:pt x="13566" y="8934"/>
                    <a:pt x="13515" y="8960"/>
                    <a:pt x="13490" y="8960"/>
                  </a:cubicBezTo>
                  <a:cubicBezTo>
                    <a:pt x="13616" y="8074"/>
                    <a:pt x="13616" y="7188"/>
                    <a:pt x="13464" y="6303"/>
                  </a:cubicBezTo>
                  <a:cubicBezTo>
                    <a:pt x="13389" y="6328"/>
                    <a:pt x="13313" y="6328"/>
                    <a:pt x="13237" y="6353"/>
                  </a:cubicBezTo>
                  <a:cubicBezTo>
                    <a:pt x="13199" y="6353"/>
                    <a:pt x="13154" y="6359"/>
                    <a:pt x="13113" y="6359"/>
                  </a:cubicBezTo>
                  <a:cubicBezTo>
                    <a:pt x="13072" y="6359"/>
                    <a:pt x="13034" y="6353"/>
                    <a:pt x="13009" y="6328"/>
                  </a:cubicBezTo>
                  <a:cubicBezTo>
                    <a:pt x="12933" y="6277"/>
                    <a:pt x="12933" y="6176"/>
                    <a:pt x="12908" y="6100"/>
                  </a:cubicBezTo>
                  <a:cubicBezTo>
                    <a:pt x="12857" y="5088"/>
                    <a:pt x="12857" y="4000"/>
                    <a:pt x="12174" y="3266"/>
                  </a:cubicBezTo>
                  <a:cubicBezTo>
                    <a:pt x="12047" y="3139"/>
                    <a:pt x="11870" y="2962"/>
                    <a:pt x="11946" y="2785"/>
                  </a:cubicBezTo>
                  <a:cubicBezTo>
                    <a:pt x="11971" y="2734"/>
                    <a:pt x="12022" y="2658"/>
                    <a:pt x="12073" y="2608"/>
                  </a:cubicBezTo>
                  <a:cubicBezTo>
                    <a:pt x="12326" y="2279"/>
                    <a:pt x="12224" y="1798"/>
                    <a:pt x="12073" y="1393"/>
                  </a:cubicBezTo>
                  <a:cubicBezTo>
                    <a:pt x="11921" y="912"/>
                    <a:pt x="11769" y="456"/>
                    <a:pt x="11617"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a:off x="7498530" y="2510518"/>
              <a:ext cx="471914" cy="310172"/>
            </a:xfrm>
            <a:custGeom>
              <a:avLst/>
              <a:gdLst/>
              <a:ahLst/>
              <a:cxnLst/>
              <a:rect l="l" t="t" r="r" b="b"/>
              <a:pathLst>
                <a:path w="13363" h="8783" extrusionOk="0">
                  <a:moveTo>
                    <a:pt x="11060" y="1"/>
                  </a:moveTo>
                  <a:cubicBezTo>
                    <a:pt x="7922" y="406"/>
                    <a:pt x="4809" y="1064"/>
                    <a:pt x="1671" y="1747"/>
                  </a:cubicBezTo>
                  <a:cubicBezTo>
                    <a:pt x="1544" y="1443"/>
                    <a:pt x="1443" y="1139"/>
                    <a:pt x="1342" y="836"/>
                  </a:cubicBezTo>
                  <a:cubicBezTo>
                    <a:pt x="911" y="1165"/>
                    <a:pt x="431" y="1468"/>
                    <a:pt x="0" y="1722"/>
                  </a:cubicBezTo>
                  <a:cubicBezTo>
                    <a:pt x="178" y="2734"/>
                    <a:pt x="405" y="3721"/>
                    <a:pt x="633" y="4683"/>
                  </a:cubicBezTo>
                  <a:cubicBezTo>
                    <a:pt x="810" y="5442"/>
                    <a:pt x="987" y="6201"/>
                    <a:pt x="1165" y="6960"/>
                  </a:cubicBezTo>
                  <a:cubicBezTo>
                    <a:pt x="1190" y="7087"/>
                    <a:pt x="1240" y="7239"/>
                    <a:pt x="1215" y="7390"/>
                  </a:cubicBezTo>
                  <a:cubicBezTo>
                    <a:pt x="1190" y="7492"/>
                    <a:pt x="1139" y="7593"/>
                    <a:pt x="1063" y="7694"/>
                  </a:cubicBezTo>
                  <a:cubicBezTo>
                    <a:pt x="1038" y="7745"/>
                    <a:pt x="1038" y="7770"/>
                    <a:pt x="1013" y="7821"/>
                  </a:cubicBezTo>
                  <a:cubicBezTo>
                    <a:pt x="1114" y="8150"/>
                    <a:pt x="1240" y="8453"/>
                    <a:pt x="1367" y="8782"/>
                  </a:cubicBezTo>
                  <a:cubicBezTo>
                    <a:pt x="5037" y="7998"/>
                    <a:pt x="8782" y="7036"/>
                    <a:pt x="12477" y="6252"/>
                  </a:cubicBezTo>
                  <a:cubicBezTo>
                    <a:pt x="12705" y="5897"/>
                    <a:pt x="12958" y="5543"/>
                    <a:pt x="13186" y="5214"/>
                  </a:cubicBezTo>
                  <a:cubicBezTo>
                    <a:pt x="13236" y="5113"/>
                    <a:pt x="13312" y="5012"/>
                    <a:pt x="13312" y="4910"/>
                  </a:cubicBezTo>
                  <a:cubicBezTo>
                    <a:pt x="13363" y="4758"/>
                    <a:pt x="13287" y="4607"/>
                    <a:pt x="13211" y="4455"/>
                  </a:cubicBezTo>
                  <a:cubicBezTo>
                    <a:pt x="13009" y="4151"/>
                    <a:pt x="12756" y="3873"/>
                    <a:pt x="12452" y="3645"/>
                  </a:cubicBezTo>
                  <a:cubicBezTo>
                    <a:pt x="12351" y="3594"/>
                    <a:pt x="12249" y="3518"/>
                    <a:pt x="12173" y="3442"/>
                  </a:cubicBezTo>
                  <a:cubicBezTo>
                    <a:pt x="11971" y="3139"/>
                    <a:pt x="12148" y="2759"/>
                    <a:pt x="12300" y="2430"/>
                  </a:cubicBezTo>
                  <a:cubicBezTo>
                    <a:pt x="12477" y="2051"/>
                    <a:pt x="12578" y="1671"/>
                    <a:pt x="12680" y="1266"/>
                  </a:cubicBezTo>
                  <a:cubicBezTo>
                    <a:pt x="12575" y="1204"/>
                    <a:pt x="12488" y="1158"/>
                    <a:pt x="12390" y="1158"/>
                  </a:cubicBezTo>
                  <a:cubicBezTo>
                    <a:pt x="12369" y="1158"/>
                    <a:pt x="12348" y="1160"/>
                    <a:pt x="12325" y="1165"/>
                  </a:cubicBezTo>
                  <a:cubicBezTo>
                    <a:pt x="12190" y="1187"/>
                    <a:pt x="12075" y="1270"/>
                    <a:pt x="11944" y="1270"/>
                  </a:cubicBezTo>
                  <a:cubicBezTo>
                    <a:pt x="11928" y="1270"/>
                    <a:pt x="11912" y="1269"/>
                    <a:pt x="11895" y="1266"/>
                  </a:cubicBezTo>
                  <a:cubicBezTo>
                    <a:pt x="11769" y="1241"/>
                    <a:pt x="11693" y="1114"/>
                    <a:pt x="11642" y="1013"/>
                  </a:cubicBezTo>
                  <a:cubicBezTo>
                    <a:pt x="11440" y="684"/>
                    <a:pt x="11262" y="330"/>
                    <a:pt x="11060"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7621850" y="2779547"/>
              <a:ext cx="129641" cy="74832"/>
            </a:xfrm>
            <a:custGeom>
              <a:avLst/>
              <a:gdLst/>
              <a:ahLst/>
              <a:cxnLst/>
              <a:rect l="l" t="t" r="r" b="b"/>
              <a:pathLst>
                <a:path w="3671" h="2119" extrusionOk="0">
                  <a:moveTo>
                    <a:pt x="2987" y="0"/>
                  </a:moveTo>
                  <a:cubicBezTo>
                    <a:pt x="1975" y="228"/>
                    <a:pt x="988" y="456"/>
                    <a:pt x="1" y="684"/>
                  </a:cubicBezTo>
                  <a:lnTo>
                    <a:pt x="127" y="1620"/>
                  </a:lnTo>
                  <a:cubicBezTo>
                    <a:pt x="153" y="1797"/>
                    <a:pt x="203" y="2000"/>
                    <a:pt x="381" y="2075"/>
                  </a:cubicBezTo>
                  <a:cubicBezTo>
                    <a:pt x="428" y="2105"/>
                    <a:pt x="478" y="2118"/>
                    <a:pt x="527" y="2118"/>
                  </a:cubicBezTo>
                  <a:cubicBezTo>
                    <a:pt x="686" y="2118"/>
                    <a:pt x="847" y="1983"/>
                    <a:pt x="963" y="1848"/>
                  </a:cubicBezTo>
                  <a:cubicBezTo>
                    <a:pt x="1114" y="1671"/>
                    <a:pt x="1216" y="1443"/>
                    <a:pt x="1443" y="1367"/>
                  </a:cubicBezTo>
                  <a:cubicBezTo>
                    <a:pt x="1508" y="1345"/>
                    <a:pt x="1572" y="1338"/>
                    <a:pt x="1638" y="1338"/>
                  </a:cubicBezTo>
                  <a:cubicBezTo>
                    <a:pt x="1728" y="1338"/>
                    <a:pt x="1822" y="1352"/>
                    <a:pt x="1924" y="1367"/>
                  </a:cubicBezTo>
                  <a:cubicBezTo>
                    <a:pt x="2042" y="1384"/>
                    <a:pt x="2163" y="1392"/>
                    <a:pt x="2286" y="1392"/>
                  </a:cubicBezTo>
                  <a:cubicBezTo>
                    <a:pt x="2532" y="1392"/>
                    <a:pt x="2785" y="1358"/>
                    <a:pt x="3038" y="1291"/>
                  </a:cubicBezTo>
                  <a:cubicBezTo>
                    <a:pt x="3139" y="1266"/>
                    <a:pt x="3240" y="1215"/>
                    <a:pt x="3316" y="1164"/>
                  </a:cubicBezTo>
                  <a:cubicBezTo>
                    <a:pt x="3417" y="1088"/>
                    <a:pt x="3493" y="962"/>
                    <a:pt x="3544" y="861"/>
                  </a:cubicBezTo>
                  <a:cubicBezTo>
                    <a:pt x="3569" y="785"/>
                    <a:pt x="3620" y="709"/>
                    <a:pt x="3671" y="658"/>
                  </a:cubicBezTo>
                  <a:cubicBezTo>
                    <a:pt x="3595" y="608"/>
                    <a:pt x="3519" y="582"/>
                    <a:pt x="3468" y="557"/>
                  </a:cubicBezTo>
                  <a:cubicBezTo>
                    <a:pt x="3240" y="405"/>
                    <a:pt x="3063" y="228"/>
                    <a:pt x="2987"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7381461" y="2786681"/>
              <a:ext cx="339660" cy="305863"/>
            </a:xfrm>
            <a:custGeom>
              <a:avLst/>
              <a:gdLst/>
              <a:ahLst/>
              <a:cxnLst/>
              <a:rect l="l" t="t" r="r" b="b"/>
              <a:pathLst>
                <a:path w="9618" h="8661" extrusionOk="0">
                  <a:moveTo>
                    <a:pt x="4328" y="1"/>
                  </a:moveTo>
                  <a:cubicBezTo>
                    <a:pt x="4075" y="431"/>
                    <a:pt x="3822" y="886"/>
                    <a:pt x="3493" y="1291"/>
                  </a:cubicBezTo>
                  <a:cubicBezTo>
                    <a:pt x="3315" y="1494"/>
                    <a:pt x="3113" y="1696"/>
                    <a:pt x="3012" y="1949"/>
                  </a:cubicBezTo>
                  <a:cubicBezTo>
                    <a:pt x="2936" y="2127"/>
                    <a:pt x="2910" y="2329"/>
                    <a:pt x="2809" y="2506"/>
                  </a:cubicBezTo>
                  <a:cubicBezTo>
                    <a:pt x="2657" y="2860"/>
                    <a:pt x="2328" y="3114"/>
                    <a:pt x="1949" y="3164"/>
                  </a:cubicBezTo>
                  <a:cubicBezTo>
                    <a:pt x="1797" y="3189"/>
                    <a:pt x="1645" y="3189"/>
                    <a:pt x="1493" y="3265"/>
                  </a:cubicBezTo>
                  <a:cubicBezTo>
                    <a:pt x="1190" y="3443"/>
                    <a:pt x="1215" y="3873"/>
                    <a:pt x="1190" y="4202"/>
                  </a:cubicBezTo>
                  <a:cubicBezTo>
                    <a:pt x="1164" y="4455"/>
                    <a:pt x="1063" y="4708"/>
                    <a:pt x="886" y="4860"/>
                  </a:cubicBezTo>
                  <a:cubicBezTo>
                    <a:pt x="763" y="4983"/>
                    <a:pt x="591" y="5057"/>
                    <a:pt x="421" y="5057"/>
                  </a:cubicBezTo>
                  <a:cubicBezTo>
                    <a:pt x="347" y="5057"/>
                    <a:pt x="272" y="5043"/>
                    <a:pt x="203" y="5012"/>
                  </a:cubicBezTo>
                  <a:cubicBezTo>
                    <a:pt x="127" y="4961"/>
                    <a:pt x="51" y="4910"/>
                    <a:pt x="0" y="4834"/>
                  </a:cubicBezTo>
                  <a:lnTo>
                    <a:pt x="0" y="4834"/>
                  </a:lnTo>
                  <a:cubicBezTo>
                    <a:pt x="0" y="5341"/>
                    <a:pt x="101" y="5847"/>
                    <a:pt x="304" y="6302"/>
                  </a:cubicBezTo>
                  <a:cubicBezTo>
                    <a:pt x="456" y="6657"/>
                    <a:pt x="658" y="7011"/>
                    <a:pt x="987" y="7239"/>
                  </a:cubicBezTo>
                  <a:cubicBezTo>
                    <a:pt x="1139" y="7340"/>
                    <a:pt x="1316" y="7391"/>
                    <a:pt x="1468" y="7492"/>
                  </a:cubicBezTo>
                  <a:cubicBezTo>
                    <a:pt x="1848" y="7720"/>
                    <a:pt x="2101" y="8124"/>
                    <a:pt x="2455" y="8378"/>
                  </a:cubicBezTo>
                  <a:cubicBezTo>
                    <a:pt x="2708" y="8555"/>
                    <a:pt x="3012" y="8656"/>
                    <a:pt x="3341" y="8656"/>
                  </a:cubicBezTo>
                  <a:cubicBezTo>
                    <a:pt x="3378" y="8659"/>
                    <a:pt x="3416" y="8661"/>
                    <a:pt x="3454" y="8661"/>
                  </a:cubicBezTo>
                  <a:cubicBezTo>
                    <a:pt x="3700" y="8661"/>
                    <a:pt x="3963" y="8595"/>
                    <a:pt x="4226" y="8529"/>
                  </a:cubicBezTo>
                  <a:lnTo>
                    <a:pt x="5897" y="8074"/>
                  </a:lnTo>
                  <a:cubicBezTo>
                    <a:pt x="6049" y="8049"/>
                    <a:pt x="6226" y="7998"/>
                    <a:pt x="6327" y="7846"/>
                  </a:cubicBezTo>
                  <a:cubicBezTo>
                    <a:pt x="6428" y="7720"/>
                    <a:pt x="6428" y="7542"/>
                    <a:pt x="6428" y="7391"/>
                  </a:cubicBezTo>
                  <a:cubicBezTo>
                    <a:pt x="6454" y="6682"/>
                    <a:pt x="6454" y="5973"/>
                    <a:pt x="6454" y="5265"/>
                  </a:cubicBezTo>
                  <a:cubicBezTo>
                    <a:pt x="6454" y="4885"/>
                    <a:pt x="6580" y="4379"/>
                    <a:pt x="6960" y="4354"/>
                  </a:cubicBezTo>
                  <a:cubicBezTo>
                    <a:pt x="7044" y="4354"/>
                    <a:pt x="7128" y="4376"/>
                    <a:pt x="7205" y="4376"/>
                  </a:cubicBezTo>
                  <a:cubicBezTo>
                    <a:pt x="7244" y="4376"/>
                    <a:pt x="7280" y="4371"/>
                    <a:pt x="7314" y="4354"/>
                  </a:cubicBezTo>
                  <a:cubicBezTo>
                    <a:pt x="7567" y="4278"/>
                    <a:pt x="7542" y="3923"/>
                    <a:pt x="7441" y="3670"/>
                  </a:cubicBezTo>
                  <a:lnTo>
                    <a:pt x="7441" y="3670"/>
                  </a:lnTo>
                  <a:cubicBezTo>
                    <a:pt x="7481" y="3681"/>
                    <a:pt x="7522" y="3687"/>
                    <a:pt x="7564" y="3687"/>
                  </a:cubicBezTo>
                  <a:cubicBezTo>
                    <a:pt x="7805" y="3687"/>
                    <a:pt x="8049" y="3511"/>
                    <a:pt x="8200" y="3316"/>
                  </a:cubicBezTo>
                  <a:cubicBezTo>
                    <a:pt x="8402" y="3088"/>
                    <a:pt x="8529" y="2785"/>
                    <a:pt x="8757" y="2607"/>
                  </a:cubicBezTo>
                  <a:cubicBezTo>
                    <a:pt x="8908" y="2481"/>
                    <a:pt x="9086" y="2405"/>
                    <a:pt x="9237" y="2278"/>
                  </a:cubicBezTo>
                  <a:cubicBezTo>
                    <a:pt x="9541" y="2000"/>
                    <a:pt x="9617" y="1570"/>
                    <a:pt x="9617" y="1140"/>
                  </a:cubicBezTo>
                  <a:lnTo>
                    <a:pt x="9617" y="1140"/>
                  </a:lnTo>
                  <a:cubicBezTo>
                    <a:pt x="9439" y="1169"/>
                    <a:pt x="9261" y="1181"/>
                    <a:pt x="9088" y="1181"/>
                  </a:cubicBezTo>
                  <a:cubicBezTo>
                    <a:pt x="8966" y="1181"/>
                    <a:pt x="8847" y="1175"/>
                    <a:pt x="8731" y="1165"/>
                  </a:cubicBezTo>
                  <a:cubicBezTo>
                    <a:pt x="8629" y="1150"/>
                    <a:pt x="8535" y="1136"/>
                    <a:pt x="8445" y="1136"/>
                  </a:cubicBezTo>
                  <a:cubicBezTo>
                    <a:pt x="8379" y="1136"/>
                    <a:pt x="8315" y="1143"/>
                    <a:pt x="8250" y="1165"/>
                  </a:cubicBezTo>
                  <a:cubicBezTo>
                    <a:pt x="8023" y="1241"/>
                    <a:pt x="7921" y="1469"/>
                    <a:pt x="7770" y="1646"/>
                  </a:cubicBezTo>
                  <a:cubicBezTo>
                    <a:pt x="7654" y="1781"/>
                    <a:pt x="7493" y="1916"/>
                    <a:pt x="7334" y="1916"/>
                  </a:cubicBezTo>
                  <a:cubicBezTo>
                    <a:pt x="7285" y="1916"/>
                    <a:pt x="7235" y="1903"/>
                    <a:pt x="7188" y="1873"/>
                  </a:cubicBezTo>
                  <a:cubicBezTo>
                    <a:pt x="7010" y="1798"/>
                    <a:pt x="6960" y="1595"/>
                    <a:pt x="6934" y="1418"/>
                  </a:cubicBezTo>
                  <a:lnTo>
                    <a:pt x="6808" y="482"/>
                  </a:lnTo>
                  <a:cubicBezTo>
                    <a:pt x="6099" y="659"/>
                    <a:pt x="5391" y="811"/>
                    <a:pt x="4682" y="962"/>
                  </a:cubicBezTo>
                  <a:cubicBezTo>
                    <a:pt x="4555" y="633"/>
                    <a:pt x="4429" y="330"/>
                    <a:pt x="4328"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6861271" y="2925010"/>
              <a:ext cx="589019" cy="304345"/>
            </a:xfrm>
            <a:custGeom>
              <a:avLst/>
              <a:gdLst/>
              <a:ahLst/>
              <a:cxnLst/>
              <a:rect l="l" t="t" r="r" b="b"/>
              <a:pathLst>
                <a:path w="16679" h="8618" extrusionOk="0">
                  <a:moveTo>
                    <a:pt x="10717" y="1"/>
                  </a:moveTo>
                  <a:cubicBezTo>
                    <a:pt x="10556" y="1"/>
                    <a:pt x="10388" y="31"/>
                    <a:pt x="10225" y="82"/>
                  </a:cubicBezTo>
                  <a:cubicBezTo>
                    <a:pt x="10251" y="259"/>
                    <a:pt x="10276" y="437"/>
                    <a:pt x="10301" y="614"/>
                  </a:cubicBezTo>
                  <a:cubicBezTo>
                    <a:pt x="10301" y="740"/>
                    <a:pt x="10327" y="917"/>
                    <a:pt x="10251" y="1019"/>
                  </a:cubicBezTo>
                  <a:cubicBezTo>
                    <a:pt x="10124" y="1145"/>
                    <a:pt x="9922" y="1120"/>
                    <a:pt x="9744" y="1196"/>
                  </a:cubicBezTo>
                  <a:cubicBezTo>
                    <a:pt x="9491" y="1297"/>
                    <a:pt x="9390" y="1575"/>
                    <a:pt x="9289" y="1803"/>
                  </a:cubicBezTo>
                  <a:cubicBezTo>
                    <a:pt x="9061" y="2360"/>
                    <a:pt x="8732" y="2891"/>
                    <a:pt x="8175" y="3119"/>
                  </a:cubicBezTo>
                  <a:cubicBezTo>
                    <a:pt x="7644" y="3347"/>
                    <a:pt x="6961" y="3246"/>
                    <a:pt x="6581" y="3651"/>
                  </a:cubicBezTo>
                  <a:cubicBezTo>
                    <a:pt x="6353" y="3904"/>
                    <a:pt x="6227" y="4283"/>
                    <a:pt x="5898" y="4334"/>
                  </a:cubicBezTo>
                  <a:cubicBezTo>
                    <a:pt x="5871" y="4338"/>
                    <a:pt x="5844" y="4339"/>
                    <a:pt x="5818" y="4339"/>
                  </a:cubicBezTo>
                  <a:cubicBezTo>
                    <a:pt x="5714" y="4339"/>
                    <a:pt x="5609" y="4316"/>
                    <a:pt x="5505" y="4316"/>
                  </a:cubicBezTo>
                  <a:cubicBezTo>
                    <a:pt x="5459" y="4316"/>
                    <a:pt x="5413" y="4321"/>
                    <a:pt x="5366" y="4334"/>
                  </a:cubicBezTo>
                  <a:cubicBezTo>
                    <a:pt x="5265" y="4359"/>
                    <a:pt x="5189" y="4461"/>
                    <a:pt x="5088" y="4511"/>
                  </a:cubicBezTo>
                  <a:cubicBezTo>
                    <a:pt x="4995" y="4565"/>
                    <a:pt x="4898" y="4589"/>
                    <a:pt x="4799" y="4589"/>
                  </a:cubicBezTo>
                  <a:cubicBezTo>
                    <a:pt x="4575" y="4589"/>
                    <a:pt x="4345" y="4467"/>
                    <a:pt x="4151" y="4309"/>
                  </a:cubicBezTo>
                  <a:cubicBezTo>
                    <a:pt x="4101" y="4359"/>
                    <a:pt x="4076" y="4410"/>
                    <a:pt x="4025" y="4461"/>
                  </a:cubicBezTo>
                  <a:cubicBezTo>
                    <a:pt x="3949" y="4486"/>
                    <a:pt x="3898" y="4511"/>
                    <a:pt x="3848" y="4562"/>
                  </a:cubicBezTo>
                  <a:cubicBezTo>
                    <a:pt x="3747" y="4663"/>
                    <a:pt x="3747" y="4840"/>
                    <a:pt x="3645" y="4967"/>
                  </a:cubicBezTo>
                  <a:cubicBezTo>
                    <a:pt x="3493" y="5169"/>
                    <a:pt x="3164" y="5093"/>
                    <a:pt x="2937" y="5245"/>
                  </a:cubicBezTo>
                  <a:cubicBezTo>
                    <a:pt x="2633" y="5448"/>
                    <a:pt x="2734" y="5954"/>
                    <a:pt x="2532" y="6283"/>
                  </a:cubicBezTo>
                  <a:cubicBezTo>
                    <a:pt x="2380" y="6510"/>
                    <a:pt x="2076" y="6637"/>
                    <a:pt x="1773" y="6637"/>
                  </a:cubicBezTo>
                  <a:cubicBezTo>
                    <a:pt x="1714" y="6642"/>
                    <a:pt x="1655" y="6644"/>
                    <a:pt x="1596" y="6644"/>
                  </a:cubicBezTo>
                  <a:cubicBezTo>
                    <a:pt x="1434" y="6644"/>
                    <a:pt x="1271" y="6630"/>
                    <a:pt x="1101" y="6630"/>
                  </a:cubicBezTo>
                  <a:cubicBezTo>
                    <a:pt x="1039" y="6630"/>
                    <a:pt x="976" y="6632"/>
                    <a:pt x="912" y="6637"/>
                  </a:cubicBezTo>
                  <a:cubicBezTo>
                    <a:pt x="608" y="6637"/>
                    <a:pt x="279" y="6738"/>
                    <a:pt x="1" y="6890"/>
                  </a:cubicBezTo>
                  <a:cubicBezTo>
                    <a:pt x="279" y="7118"/>
                    <a:pt x="735" y="7067"/>
                    <a:pt x="937" y="7371"/>
                  </a:cubicBezTo>
                  <a:cubicBezTo>
                    <a:pt x="1064" y="7548"/>
                    <a:pt x="1013" y="7776"/>
                    <a:pt x="988" y="7978"/>
                  </a:cubicBezTo>
                  <a:cubicBezTo>
                    <a:pt x="963" y="8181"/>
                    <a:pt x="912" y="8409"/>
                    <a:pt x="836" y="8586"/>
                  </a:cubicBezTo>
                  <a:cubicBezTo>
                    <a:pt x="1179" y="8605"/>
                    <a:pt x="1519" y="8617"/>
                    <a:pt x="1856" y="8617"/>
                  </a:cubicBezTo>
                  <a:cubicBezTo>
                    <a:pt x="2389" y="8617"/>
                    <a:pt x="2916" y="8587"/>
                    <a:pt x="3443" y="8510"/>
                  </a:cubicBezTo>
                  <a:cubicBezTo>
                    <a:pt x="4050" y="8459"/>
                    <a:pt x="4632" y="8333"/>
                    <a:pt x="5214" y="8206"/>
                  </a:cubicBezTo>
                  <a:lnTo>
                    <a:pt x="8884" y="7447"/>
                  </a:lnTo>
                  <a:cubicBezTo>
                    <a:pt x="9947" y="7219"/>
                    <a:pt x="11010" y="7017"/>
                    <a:pt x="12098" y="6839"/>
                  </a:cubicBezTo>
                  <a:cubicBezTo>
                    <a:pt x="13161" y="6662"/>
                    <a:pt x="14249" y="6536"/>
                    <a:pt x="15337" y="6409"/>
                  </a:cubicBezTo>
                  <a:cubicBezTo>
                    <a:pt x="15793" y="5599"/>
                    <a:pt x="16223" y="4790"/>
                    <a:pt x="16679" y="3980"/>
                  </a:cubicBezTo>
                  <a:cubicBezTo>
                    <a:pt x="16552" y="3828"/>
                    <a:pt x="16400" y="3676"/>
                    <a:pt x="16198" y="3575"/>
                  </a:cubicBezTo>
                  <a:cubicBezTo>
                    <a:pt x="16046" y="3474"/>
                    <a:pt x="15869" y="3423"/>
                    <a:pt x="15717" y="3322"/>
                  </a:cubicBezTo>
                  <a:cubicBezTo>
                    <a:pt x="15388" y="3119"/>
                    <a:pt x="15186" y="2740"/>
                    <a:pt x="15034" y="2385"/>
                  </a:cubicBezTo>
                  <a:cubicBezTo>
                    <a:pt x="14831" y="1930"/>
                    <a:pt x="14730" y="1424"/>
                    <a:pt x="14730" y="917"/>
                  </a:cubicBezTo>
                  <a:cubicBezTo>
                    <a:pt x="14679" y="867"/>
                    <a:pt x="14629" y="816"/>
                    <a:pt x="14578" y="766"/>
                  </a:cubicBezTo>
                  <a:cubicBezTo>
                    <a:pt x="14494" y="698"/>
                    <a:pt x="14376" y="642"/>
                    <a:pt x="14269" y="642"/>
                  </a:cubicBezTo>
                  <a:cubicBezTo>
                    <a:pt x="14216" y="642"/>
                    <a:pt x="14165" y="656"/>
                    <a:pt x="14123" y="690"/>
                  </a:cubicBezTo>
                  <a:cubicBezTo>
                    <a:pt x="13971" y="791"/>
                    <a:pt x="13971" y="1019"/>
                    <a:pt x="13819" y="1120"/>
                  </a:cubicBezTo>
                  <a:cubicBezTo>
                    <a:pt x="13773" y="1148"/>
                    <a:pt x="13728" y="1160"/>
                    <a:pt x="13683" y="1160"/>
                  </a:cubicBezTo>
                  <a:cubicBezTo>
                    <a:pt x="13423" y="1160"/>
                    <a:pt x="13169" y="759"/>
                    <a:pt x="12871" y="759"/>
                  </a:cubicBezTo>
                  <a:cubicBezTo>
                    <a:pt x="12850" y="759"/>
                    <a:pt x="12828" y="761"/>
                    <a:pt x="12807" y="766"/>
                  </a:cubicBezTo>
                  <a:cubicBezTo>
                    <a:pt x="12630" y="816"/>
                    <a:pt x="12528" y="1019"/>
                    <a:pt x="12351" y="1069"/>
                  </a:cubicBezTo>
                  <a:cubicBezTo>
                    <a:pt x="12305" y="1090"/>
                    <a:pt x="12259" y="1099"/>
                    <a:pt x="12214" y="1099"/>
                  </a:cubicBezTo>
                  <a:cubicBezTo>
                    <a:pt x="12034" y="1099"/>
                    <a:pt x="11865" y="958"/>
                    <a:pt x="11744" y="816"/>
                  </a:cubicBezTo>
                  <a:cubicBezTo>
                    <a:pt x="11617" y="639"/>
                    <a:pt x="11516" y="411"/>
                    <a:pt x="11364" y="234"/>
                  </a:cubicBezTo>
                  <a:cubicBezTo>
                    <a:pt x="11183" y="68"/>
                    <a:pt x="10956" y="1"/>
                    <a:pt x="10717"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7402897" y="3065528"/>
              <a:ext cx="161813" cy="85851"/>
            </a:xfrm>
            <a:custGeom>
              <a:avLst/>
              <a:gdLst/>
              <a:ahLst/>
              <a:cxnLst/>
              <a:rect l="l" t="t" r="r" b="b"/>
              <a:pathLst>
                <a:path w="4582" h="2431" extrusionOk="0">
                  <a:moveTo>
                    <a:pt x="1342" y="1"/>
                  </a:moveTo>
                  <a:cubicBezTo>
                    <a:pt x="886" y="811"/>
                    <a:pt x="456" y="1620"/>
                    <a:pt x="0" y="2430"/>
                  </a:cubicBezTo>
                  <a:cubicBezTo>
                    <a:pt x="557" y="2354"/>
                    <a:pt x="1139" y="2304"/>
                    <a:pt x="1721" y="2228"/>
                  </a:cubicBezTo>
                  <a:cubicBezTo>
                    <a:pt x="2455" y="2127"/>
                    <a:pt x="3164" y="2025"/>
                    <a:pt x="3898" y="1924"/>
                  </a:cubicBezTo>
                  <a:cubicBezTo>
                    <a:pt x="4126" y="1393"/>
                    <a:pt x="4379" y="886"/>
                    <a:pt x="4581" y="380"/>
                  </a:cubicBezTo>
                  <a:lnTo>
                    <a:pt x="4581" y="380"/>
                  </a:lnTo>
                  <a:cubicBezTo>
                    <a:pt x="4252" y="456"/>
                    <a:pt x="3948" y="532"/>
                    <a:pt x="3619" y="633"/>
                  </a:cubicBezTo>
                  <a:cubicBezTo>
                    <a:pt x="3356" y="699"/>
                    <a:pt x="3112" y="765"/>
                    <a:pt x="2855" y="765"/>
                  </a:cubicBezTo>
                  <a:cubicBezTo>
                    <a:pt x="2815" y="765"/>
                    <a:pt x="2774" y="763"/>
                    <a:pt x="2734" y="760"/>
                  </a:cubicBezTo>
                  <a:cubicBezTo>
                    <a:pt x="2405" y="760"/>
                    <a:pt x="2101" y="659"/>
                    <a:pt x="1848" y="482"/>
                  </a:cubicBezTo>
                  <a:cubicBezTo>
                    <a:pt x="1671" y="330"/>
                    <a:pt x="1519" y="178"/>
                    <a:pt x="1342"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7540520" y="2802784"/>
              <a:ext cx="433527" cy="330725"/>
            </a:xfrm>
            <a:custGeom>
              <a:avLst/>
              <a:gdLst/>
              <a:ahLst/>
              <a:cxnLst/>
              <a:rect l="l" t="t" r="r" b="b"/>
              <a:pathLst>
                <a:path w="12276" h="9365" extrusionOk="0">
                  <a:moveTo>
                    <a:pt x="5974" y="0"/>
                  </a:moveTo>
                  <a:cubicBezTo>
                    <a:pt x="5923" y="51"/>
                    <a:pt x="5872" y="127"/>
                    <a:pt x="5847" y="203"/>
                  </a:cubicBezTo>
                  <a:cubicBezTo>
                    <a:pt x="5771" y="304"/>
                    <a:pt x="5720" y="430"/>
                    <a:pt x="5619" y="506"/>
                  </a:cubicBezTo>
                  <a:cubicBezTo>
                    <a:pt x="5543" y="557"/>
                    <a:pt x="5442" y="608"/>
                    <a:pt x="5341" y="633"/>
                  </a:cubicBezTo>
                  <a:cubicBezTo>
                    <a:pt x="5265" y="658"/>
                    <a:pt x="5189" y="658"/>
                    <a:pt x="5113" y="684"/>
                  </a:cubicBezTo>
                  <a:cubicBezTo>
                    <a:pt x="5113" y="1114"/>
                    <a:pt x="5037" y="1544"/>
                    <a:pt x="4733" y="1797"/>
                  </a:cubicBezTo>
                  <a:cubicBezTo>
                    <a:pt x="4582" y="1949"/>
                    <a:pt x="4404" y="2025"/>
                    <a:pt x="4253" y="2151"/>
                  </a:cubicBezTo>
                  <a:cubicBezTo>
                    <a:pt x="4025" y="2329"/>
                    <a:pt x="3873" y="2632"/>
                    <a:pt x="3696" y="2860"/>
                  </a:cubicBezTo>
                  <a:cubicBezTo>
                    <a:pt x="3545" y="3055"/>
                    <a:pt x="3301" y="3231"/>
                    <a:pt x="3060" y="3231"/>
                  </a:cubicBezTo>
                  <a:cubicBezTo>
                    <a:pt x="3018" y="3231"/>
                    <a:pt x="2977" y="3225"/>
                    <a:pt x="2937" y="3214"/>
                  </a:cubicBezTo>
                  <a:lnTo>
                    <a:pt x="2937" y="3214"/>
                  </a:lnTo>
                  <a:cubicBezTo>
                    <a:pt x="3013" y="3467"/>
                    <a:pt x="3063" y="3822"/>
                    <a:pt x="2810" y="3898"/>
                  </a:cubicBezTo>
                  <a:cubicBezTo>
                    <a:pt x="2776" y="3915"/>
                    <a:pt x="2740" y="3920"/>
                    <a:pt x="2701" y="3920"/>
                  </a:cubicBezTo>
                  <a:cubicBezTo>
                    <a:pt x="2624" y="3920"/>
                    <a:pt x="2540" y="3898"/>
                    <a:pt x="2456" y="3898"/>
                  </a:cubicBezTo>
                  <a:cubicBezTo>
                    <a:pt x="2076" y="3923"/>
                    <a:pt x="1950" y="4429"/>
                    <a:pt x="1950" y="4809"/>
                  </a:cubicBezTo>
                  <a:cubicBezTo>
                    <a:pt x="1950" y="5517"/>
                    <a:pt x="1924" y="6226"/>
                    <a:pt x="1924" y="6935"/>
                  </a:cubicBezTo>
                  <a:cubicBezTo>
                    <a:pt x="1924" y="7086"/>
                    <a:pt x="1924" y="7264"/>
                    <a:pt x="1823" y="7390"/>
                  </a:cubicBezTo>
                  <a:cubicBezTo>
                    <a:pt x="1722" y="7542"/>
                    <a:pt x="1545" y="7593"/>
                    <a:pt x="1393" y="7618"/>
                  </a:cubicBezTo>
                  <a:cubicBezTo>
                    <a:pt x="1140" y="7694"/>
                    <a:pt x="912" y="7744"/>
                    <a:pt x="684" y="7820"/>
                  </a:cubicBezTo>
                  <a:cubicBezTo>
                    <a:pt x="456" y="8326"/>
                    <a:pt x="229" y="8833"/>
                    <a:pt x="1" y="9364"/>
                  </a:cubicBezTo>
                  <a:cubicBezTo>
                    <a:pt x="4126" y="8731"/>
                    <a:pt x="8201" y="7846"/>
                    <a:pt x="12275" y="6909"/>
                  </a:cubicBezTo>
                  <a:cubicBezTo>
                    <a:pt x="12225" y="6859"/>
                    <a:pt x="12174" y="6833"/>
                    <a:pt x="12123" y="6783"/>
                  </a:cubicBezTo>
                  <a:cubicBezTo>
                    <a:pt x="11769" y="6530"/>
                    <a:pt x="11668" y="6681"/>
                    <a:pt x="11389" y="6327"/>
                  </a:cubicBezTo>
                  <a:cubicBezTo>
                    <a:pt x="11313" y="6251"/>
                    <a:pt x="11010" y="5745"/>
                    <a:pt x="10959" y="5593"/>
                  </a:cubicBezTo>
                  <a:cubicBezTo>
                    <a:pt x="10580" y="4606"/>
                    <a:pt x="10934" y="4201"/>
                    <a:pt x="9643" y="3898"/>
                  </a:cubicBezTo>
                  <a:cubicBezTo>
                    <a:pt x="8909" y="3746"/>
                    <a:pt x="7112" y="3948"/>
                    <a:pt x="7770" y="2607"/>
                  </a:cubicBezTo>
                  <a:cubicBezTo>
                    <a:pt x="7922" y="2607"/>
                    <a:pt x="8150" y="2607"/>
                    <a:pt x="8403" y="2556"/>
                  </a:cubicBezTo>
                  <a:cubicBezTo>
                    <a:pt x="8302" y="2379"/>
                    <a:pt x="8277" y="2151"/>
                    <a:pt x="8352" y="1924"/>
                  </a:cubicBezTo>
                  <a:cubicBezTo>
                    <a:pt x="8428" y="1721"/>
                    <a:pt x="8606" y="1544"/>
                    <a:pt x="8555" y="1316"/>
                  </a:cubicBezTo>
                  <a:cubicBezTo>
                    <a:pt x="8504" y="1063"/>
                    <a:pt x="8150" y="962"/>
                    <a:pt x="7872" y="962"/>
                  </a:cubicBezTo>
                  <a:cubicBezTo>
                    <a:pt x="7593" y="962"/>
                    <a:pt x="7264" y="962"/>
                    <a:pt x="7112" y="709"/>
                  </a:cubicBezTo>
                  <a:cubicBezTo>
                    <a:pt x="7036" y="532"/>
                    <a:pt x="7062" y="279"/>
                    <a:pt x="6885" y="177"/>
                  </a:cubicBezTo>
                  <a:cubicBezTo>
                    <a:pt x="6834" y="152"/>
                    <a:pt x="6758" y="152"/>
                    <a:pt x="6707" y="152"/>
                  </a:cubicBezTo>
                  <a:cubicBezTo>
                    <a:pt x="6454" y="127"/>
                    <a:pt x="6201" y="76"/>
                    <a:pt x="5974"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5154250" y="2301382"/>
              <a:ext cx="565746" cy="460154"/>
            </a:xfrm>
            <a:custGeom>
              <a:avLst/>
              <a:gdLst/>
              <a:ahLst/>
              <a:cxnLst/>
              <a:rect l="l" t="t" r="r" b="b"/>
              <a:pathLst>
                <a:path w="16020" h="13030" extrusionOk="0">
                  <a:moveTo>
                    <a:pt x="1063" y="1"/>
                  </a:moveTo>
                  <a:cubicBezTo>
                    <a:pt x="1063" y="406"/>
                    <a:pt x="1012" y="861"/>
                    <a:pt x="1012" y="1241"/>
                  </a:cubicBezTo>
                  <a:lnTo>
                    <a:pt x="886" y="1241"/>
                  </a:lnTo>
                  <a:cubicBezTo>
                    <a:pt x="658" y="4834"/>
                    <a:pt x="51" y="8377"/>
                    <a:pt x="0" y="11971"/>
                  </a:cubicBezTo>
                  <a:cubicBezTo>
                    <a:pt x="4292" y="12472"/>
                    <a:pt x="8735" y="13030"/>
                    <a:pt x="13117" y="13030"/>
                  </a:cubicBezTo>
                  <a:cubicBezTo>
                    <a:pt x="13825" y="13030"/>
                    <a:pt x="14532" y="13015"/>
                    <a:pt x="15235" y="12983"/>
                  </a:cubicBezTo>
                  <a:cubicBezTo>
                    <a:pt x="15261" y="12477"/>
                    <a:pt x="15286" y="11971"/>
                    <a:pt x="15311" y="11465"/>
                  </a:cubicBezTo>
                  <a:cubicBezTo>
                    <a:pt x="15362" y="10098"/>
                    <a:pt x="15362" y="8782"/>
                    <a:pt x="15539" y="7416"/>
                  </a:cubicBezTo>
                  <a:cubicBezTo>
                    <a:pt x="15590" y="7340"/>
                    <a:pt x="15666" y="7289"/>
                    <a:pt x="15716" y="7239"/>
                  </a:cubicBezTo>
                  <a:cubicBezTo>
                    <a:pt x="15767" y="6454"/>
                    <a:pt x="15817" y="5644"/>
                    <a:pt x="15893" y="4834"/>
                  </a:cubicBezTo>
                  <a:cubicBezTo>
                    <a:pt x="15969" y="3771"/>
                    <a:pt x="16020" y="2658"/>
                    <a:pt x="15893" y="1595"/>
                  </a:cubicBezTo>
                  <a:lnTo>
                    <a:pt x="1063" y="1"/>
                  </a:lnTo>
                  <a:close/>
                </a:path>
              </a:pathLst>
            </a:custGeom>
            <a:solidFill>
              <a:schemeClr val="l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4693071" y="1839321"/>
              <a:ext cx="492468" cy="752563"/>
            </a:xfrm>
            <a:custGeom>
              <a:avLst/>
              <a:gdLst/>
              <a:ahLst/>
              <a:cxnLst/>
              <a:rect l="l" t="t" r="r" b="b"/>
              <a:pathLst>
                <a:path w="13945" h="21310" extrusionOk="0">
                  <a:moveTo>
                    <a:pt x="5062" y="1"/>
                  </a:moveTo>
                  <a:cubicBezTo>
                    <a:pt x="4733" y="937"/>
                    <a:pt x="4404" y="1899"/>
                    <a:pt x="4100" y="2835"/>
                  </a:cubicBezTo>
                  <a:cubicBezTo>
                    <a:pt x="3518" y="4581"/>
                    <a:pt x="3290" y="6479"/>
                    <a:pt x="2961" y="8276"/>
                  </a:cubicBezTo>
                  <a:lnTo>
                    <a:pt x="2936" y="8276"/>
                  </a:lnTo>
                  <a:cubicBezTo>
                    <a:pt x="3164" y="8706"/>
                    <a:pt x="3442" y="9137"/>
                    <a:pt x="3366" y="9618"/>
                  </a:cubicBezTo>
                  <a:cubicBezTo>
                    <a:pt x="3316" y="10073"/>
                    <a:pt x="2961" y="10453"/>
                    <a:pt x="2607" y="10782"/>
                  </a:cubicBezTo>
                  <a:cubicBezTo>
                    <a:pt x="2126" y="11237"/>
                    <a:pt x="1645" y="11794"/>
                    <a:pt x="1569" y="12452"/>
                  </a:cubicBezTo>
                  <a:cubicBezTo>
                    <a:pt x="1493" y="13110"/>
                    <a:pt x="1797" y="13819"/>
                    <a:pt x="1519" y="14401"/>
                  </a:cubicBezTo>
                  <a:cubicBezTo>
                    <a:pt x="1418" y="14603"/>
                    <a:pt x="1266" y="14780"/>
                    <a:pt x="1139" y="15008"/>
                  </a:cubicBezTo>
                  <a:cubicBezTo>
                    <a:pt x="1063" y="15160"/>
                    <a:pt x="1013" y="15362"/>
                    <a:pt x="962" y="15565"/>
                  </a:cubicBezTo>
                  <a:cubicBezTo>
                    <a:pt x="633" y="16855"/>
                    <a:pt x="304" y="18146"/>
                    <a:pt x="0" y="19437"/>
                  </a:cubicBezTo>
                  <a:cubicBezTo>
                    <a:pt x="304" y="19589"/>
                    <a:pt x="684" y="19639"/>
                    <a:pt x="1038" y="19690"/>
                  </a:cubicBezTo>
                  <a:cubicBezTo>
                    <a:pt x="5113" y="20221"/>
                    <a:pt x="9187" y="20778"/>
                    <a:pt x="13287" y="21310"/>
                  </a:cubicBezTo>
                  <a:cubicBezTo>
                    <a:pt x="13489" y="18981"/>
                    <a:pt x="13793" y="16653"/>
                    <a:pt x="13945" y="14325"/>
                  </a:cubicBezTo>
                  <a:lnTo>
                    <a:pt x="13945" y="14325"/>
                  </a:lnTo>
                  <a:cubicBezTo>
                    <a:pt x="13376" y="14347"/>
                    <a:pt x="12827" y="14709"/>
                    <a:pt x="12296" y="14709"/>
                  </a:cubicBezTo>
                  <a:cubicBezTo>
                    <a:pt x="12212" y="14709"/>
                    <a:pt x="12129" y="14700"/>
                    <a:pt x="12047" y="14679"/>
                  </a:cubicBezTo>
                  <a:cubicBezTo>
                    <a:pt x="11768" y="14603"/>
                    <a:pt x="11642" y="14325"/>
                    <a:pt x="11389" y="14224"/>
                  </a:cubicBezTo>
                  <a:cubicBezTo>
                    <a:pt x="10959" y="14046"/>
                    <a:pt x="10503" y="14198"/>
                    <a:pt x="10123" y="13869"/>
                  </a:cubicBezTo>
                  <a:cubicBezTo>
                    <a:pt x="8959" y="12882"/>
                    <a:pt x="9921" y="10782"/>
                    <a:pt x="8048" y="10503"/>
                  </a:cubicBezTo>
                  <a:cubicBezTo>
                    <a:pt x="7896" y="9238"/>
                    <a:pt x="9111" y="8858"/>
                    <a:pt x="9212" y="7821"/>
                  </a:cubicBezTo>
                  <a:cubicBezTo>
                    <a:pt x="7643" y="6758"/>
                    <a:pt x="6580" y="5062"/>
                    <a:pt x="5796" y="3367"/>
                  </a:cubicBezTo>
                  <a:cubicBezTo>
                    <a:pt x="6353" y="3063"/>
                    <a:pt x="5948" y="2101"/>
                    <a:pt x="6024" y="1570"/>
                  </a:cubicBezTo>
                  <a:cubicBezTo>
                    <a:pt x="6074" y="1241"/>
                    <a:pt x="6150" y="735"/>
                    <a:pt x="6327" y="330"/>
                  </a:cubicBezTo>
                  <a:cubicBezTo>
                    <a:pt x="5897" y="228"/>
                    <a:pt x="5467" y="127"/>
                    <a:pt x="5062"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4113022" y="2436356"/>
              <a:ext cx="723957" cy="1110939"/>
            </a:xfrm>
            <a:custGeom>
              <a:avLst/>
              <a:gdLst/>
              <a:ahLst/>
              <a:cxnLst/>
              <a:rect l="l" t="t" r="r" b="b"/>
              <a:pathLst>
                <a:path w="20500" h="31458" extrusionOk="0">
                  <a:moveTo>
                    <a:pt x="1899" y="0"/>
                  </a:moveTo>
                  <a:cubicBezTo>
                    <a:pt x="1519" y="532"/>
                    <a:pt x="1038" y="1012"/>
                    <a:pt x="659" y="1569"/>
                  </a:cubicBezTo>
                  <a:cubicBezTo>
                    <a:pt x="380" y="1999"/>
                    <a:pt x="1" y="2986"/>
                    <a:pt x="254" y="3442"/>
                  </a:cubicBezTo>
                  <a:cubicBezTo>
                    <a:pt x="456" y="3822"/>
                    <a:pt x="861" y="3771"/>
                    <a:pt x="1089" y="4201"/>
                  </a:cubicBezTo>
                  <a:cubicBezTo>
                    <a:pt x="1443" y="4910"/>
                    <a:pt x="1165" y="6175"/>
                    <a:pt x="1064" y="6934"/>
                  </a:cubicBezTo>
                  <a:cubicBezTo>
                    <a:pt x="937" y="7947"/>
                    <a:pt x="1393" y="9440"/>
                    <a:pt x="1064" y="10402"/>
                  </a:cubicBezTo>
                  <a:cubicBezTo>
                    <a:pt x="1189" y="10788"/>
                    <a:pt x="1318" y="10916"/>
                    <a:pt x="1454" y="10916"/>
                  </a:cubicBezTo>
                  <a:cubicBezTo>
                    <a:pt x="1700" y="10916"/>
                    <a:pt x="1968" y="10492"/>
                    <a:pt x="2278" y="10427"/>
                  </a:cubicBezTo>
                  <a:cubicBezTo>
                    <a:pt x="2356" y="10417"/>
                    <a:pt x="2422" y="10412"/>
                    <a:pt x="2480" y="10412"/>
                  </a:cubicBezTo>
                  <a:cubicBezTo>
                    <a:pt x="2855" y="10412"/>
                    <a:pt x="2864" y="10612"/>
                    <a:pt x="3215" y="10832"/>
                  </a:cubicBezTo>
                  <a:cubicBezTo>
                    <a:pt x="3594" y="11060"/>
                    <a:pt x="3873" y="10832"/>
                    <a:pt x="3949" y="11490"/>
                  </a:cubicBezTo>
                  <a:cubicBezTo>
                    <a:pt x="4075" y="12426"/>
                    <a:pt x="3544" y="11920"/>
                    <a:pt x="3139" y="12198"/>
                  </a:cubicBezTo>
                  <a:cubicBezTo>
                    <a:pt x="2759" y="12477"/>
                    <a:pt x="2709" y="12198"/>
                    <a:pt x="2709" y="12856"/>
                  </a:cubicBezTo>
                  <a:cubicBezTo>
                    <a:pt x="2709" y="13413"/>
                    <a:pt x="2987" y="13767"/>
                    <a:pt x="2962" y="14299"/>
                  </a:cubicBezTo>
                  <a:cubicBezTo>
                    <a:pt x="2962" y="14906"/>
                    <a:pt x="2860" y="15741"/>
                    <a:pt x="2304" y="16096"/>
                  </a:cubicBezTo>
                  <a:cubicBezTo>
                    <a:pt x="2531" y="16627"/>
                    <a:pt x="2633" y="17209"/>
                    <a:pt x="2860" y="17741"/>
                  </a:cubicBezTo>
                  <a:cubicBezTo>
                    <a:pt x="3139" y="18449"/>
                    <a:pt x="3569" y="18829"/>
                    <a:pt x="3696" y="19563"/>
                  </a:cubicBezTo>
                  <a:cubicBezTo>
                    <a:pt x="3797" y="20094"/>
                    <a:pt x="3949" y="20803"/>
                    <a:pt x="3949" y="21360"/>
                  </a:cubicBezTo>
                  <a:cubicBezTo>
                    <a:pt x="3949" y="22220"/>
                    <a:pt x="3493" y="22321"/>
                    <a:pt x="4100" y="22878"/>
                  </a:cubicBezTo>
                  <a:cubicBezTo>
                    <a:pt x="4556" y="23283"/>
                    <a:pt x="4986" y="23157"/>
                    <a:pt x="5518" y="23334"/>
                  </a:cubicBezTo>
                  <a:cubicBezTo>
                    <a:pt x="6226" y="23587"/>
                    <a:pt x="6328" y="23992"/>
                    <a:pt x="7163" y="24068"/>
                  </a:cubicBezTo>
                  <a:cubicBezTo>
                    <a:pt x="8099" y="24194"/>
                    <a:pt x="8124" y="24068"/>
                    <a:pt x="8656" y="24751"/>
                  </a:cubicBezTo>
                  <a:cubicBezTo>
                    <a:pt x="9238" y="25536"/>
                    <a:pt x="10098" y="27054"/>
                    <a:pt x="10706" y="27788"/>
                  </a:cubicBezTo>
                  <a:cubicBezTo>
                    <a:pt x="11111" y="28294"/>
                    <a:pt x="11009" y="28826"/>
                    <a:pt x="11516" y="29332"/>
                  </a:cubicBezTo>
                  <a:cubicBezTo>
                    <a:pt x="12098" y="29863"/>
                    <a:pt x="12553" y="29914"/>
                    <a:pt x="13312" y="29939"/>
                  </a:cubicBezTo>
                  <a:cubicBezTo>
                    <a:pt x="14451" y="29964"/>
                    <a:pt x="15362" y="30015"/>
                    <a:pt x="16400" y="30395"/>
                  </a:cubicBezTo>
                  <a:cubicBezTo>
                    <a:pt x="17134" y="30648"/>
                    <a:pt x="17868" y="31027"/>
                    <a:pt x="18602" y="31458"/>
                  </a:cubicBezTo>
                  <a:cubicBezTo>
                    <a:pt x="18728" y="30572"/>
                    <a:pt x="18905" y="29762"/>
                    <a:pt x="19513" y="29155"/>
                  </a:cubicBezTo>
                  <a:cubicBezTo>
                    <a:pt x="19715" y="28952"/>
                    <a:pt x="19943" y="28750"/>
                    <a:pt x="19943" y="28497"/>
                  </a:cubicBezTo>
                  <a:cubicBezTo>
                    <a:pt x="19918" y="28345"/>
                    <a:pt x="19842" y="28193"/>
                    <a:pt x="19791" y="28041"/>
                  </a:cubicBezTo>
                  <a:cubicBezTo>
                    <a:pt x="19690" y="27788"/>
                    <a:pt x="19715" y="27484"/>
                    <a:pt x="19867" y="27231"/>
                  </a:cubicBezTo>
                  <a:cubicBezTo>
                    <a:pt x="20070" y="26902"/>
                    <a:pt x="20500" y="26548"/>
                    <a:pt x="20297" y="26219"/>
                  </a:cubicBezTo>
                  <a:cubicBezTo>
                    <a:pt x="20196" y="26067"/>
                    <a:pt x="20019" y="26016"/>
                    <a:pt x="19867" y="25940"/>
                  </a:cubicBezTo>
                  <a:cubicBezTo>
                    <a:pt x="19285" y="25637"/>
                    <a:pt x="19108" y="24827"/>
                    <a:pt x="19614" y="24371"/>
                  </a:cubicBezTo>
                  <a:cubicBezTo>
                    <a:pt x="17134" y="22094"/>
                    <a:pt x="15033" y="19436"/>
                    <a:pt x="13388" y="16501"/>
                  </a:cubicBezTo>
                  <a:cubicBezTo>
                    <a:pt x="12983" y="15716"/>
                    <a:pt x="12579" y="14932"/>
                    <a:pt x="12098" y="14172"/>
                  </a:cubicBezTo>
                  <a:cubicBezTo>
                    <a:pt x="11085" y="12603"/>
                    <a:pt x="10098" y="11009"/>
                    <a:pt x="8782" y="9668"/>
                  </a:cubicBezTo>
                  <a:cubicBezTo>
                    <a:pt x="8782" y="9313"/>
                    <a:pt x="8858" y="8984"/>
                    <a:pt x="8934" y="8655"/>
                  </a:cubicBezTo>
                  <a:cubicBezTo>
                    <a:pt x="9466" y="6200"/>
                    <a:pt x="9896" y="3746"/>
                    <a:pt x="10225" y="1265"/>
                  </a:cubicBezTo>
                  <a:cubicBezTo>
                    <a:pt x="9871" y="1190"/>
                    <a:pt x="9516" y="1139"/>
                    <a:pt x="9162" y="1088"/>
                  </a:cubicBezTo>
                  <a:cubicBezTo>
                    <a:pt x="8782" y="1012"/>
                    <a:pt x="8377" y="936"/>
                    <a:pt x="7947" y="911"/>
                  </a:cubicBezTo>
                  <a:cubicBezTo>
                    <a:pt x="7779" y="903"/>
                    <a:pt x="7610" y="900"/>
                    <a:pt x="7441" y="900"/>
                  </a:cubicBezTo>
                  <a:cubicBezTo>
                    <a:pt x="7104" y="900"/>
                    <a:pt x="6766" y="911"/>
                    <a:pt x="6429" y="911"/>
                  </a:cubicBezTo>
                  <a:cubicBezTo>
                    <a:pt x="4885" y="886"/>
                    <a:pt x="3392" y="456"/>
                    <a:pt x="1899"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4424042" y="2481030"/>
              <a:ext cx="514822" cy="745429"/>
            </a:xfrm>
            <a:custGeom>
              <a:avLst/>
              <a:gdLst/>
              <a:ahLst/>
              <a:cxnLst/>
              <a:rect l="l" t="t" r="r" b="b"/>
              <a:pathLst>
                <a:path w="14578" h="21108" extrusionOk="0">
                  <a:moveTo>
                    <a:pt x="1418" y="0"/>
                  </a:moveTo>
                  <a:cubicBezTo>
                    <a:pt x="1089" y="2481"/>
                    <a:pt x="659" y="4935"/>
                    <a:pt x="127" y="7390"/>
                  </a:cubicBezTo>
                  <a:cubicBezTo>
                    <a:pt x="51" y="7719"/>
                    <a:pt x="1" y="8048"/>
                    <a:pt x="1" y="8403"/>
                  </a:cubicBezTo>
                  <a:cubicBezTo>
                    <a:pt x="1317" y="9744"/>
                    <a:pt x="2304" y="11338"/>
                    <a:pt x="3291" y="12907"/>
                  </a:cubicBezTo>
                  <a:cubicBezTo>
                    <a:pt x="3772" y="13667"/>
                    <a:pt x="4176" y="14451"/>
                    <a:pt x="4607" y="15236"/>
                  </a:cubicBezTo>
                  <a:cubicBezTo>
                    <a:pt x="5771" y="17336"/>
                    <a:pt x="7188" y="19310"/>
                    <a:pt x="8833" y="21107"/>
                  </a:cubicBezTo>
                  <a:cubicBezTo>
                    <a:pt x="9010" y="20576"/>
                    <a:pt x="9137" y="20044"/>
                    <a:pt x="9263" y="19487"/>
                  </a:cubicBezTo>
                  <a:cubicBezTo>
                    <a:pt x="9820" y="19589"/>
                    <a:pt x="10402" y="19665"/>
                    <a:pt x="11010" y="19766"/>
                  </a:cubicBezTo>
                  <a:cubicBezTo>
                    <a:pt x="11718" y="13869"/>
                    <a:pt x="14274" y="8200"/>
                    <a:pt x="14578" y="2303"/>
                  </a:cubicBezTo>
                  <a:cubicBezTo>
                    <a:pt x="12604" y="2050"/>
                    <a:pt x="10630" y="1772"/>
                    <a:pt x="8656" y="1519"/>
                  </a:cubicBezTo>
                  <a:cubicBezTo>
                    <a:pt x="8302" y="1468"/>
                    <a:pt x="7922" y="1418"/>
                    <a:pt x="7618" y="1266"/>
                  </a:cubicBezTo>
                  <a:cubicBezTo>
                    <a:pt x="7593" y="1291"/>
                    <a:pt x="7593" y="1291"/>
                    <a:pt x="7593" y="1316"/>
                  </a:cubicBezTo>
                  <a:cubicBezTo>
                    <a:pt x="6707" y="886"/>
                    <a:pt x="5746" y="709"/>
                    <a:pt x="4759" y="557"/>
                  </a:cubicBezTo>
                  <a:cubicBezTo>
                    <a:pt x="3645" y="355"/>
                    <a:pt x="2531" y="178"/>
                    <a:pt x="1418" y="0"/>
                  </a:cubicBezTo>
                  <a:close/>
                </a:path>
              </a:pathLst>
            </a:cu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4830694" y="2562360"/>
              <a:ext cx="469266" cy="585452"/>
            </a:xfrm>
            <a:custGeom>
              <a:avLst/>
              <a:gdLst/>
              <a:ahLst/>
              <a:cxnLst/>
              <a:rect l="l" t="t" r="r" b="b"/>
              <a:pathLst>
                <a:path w="13288" h="16578" extrusionOk="0">
                  <a:moveTo>
                    <a:pt x="3063" y="0"/>
                  </a:moveTo>
                  <a:cubicBezTo>
                    <a:pt x="2810" y="4910"/>
                    <a:pt x="1013" y="9617"/>
                    <a:pt x="1" y="14451"/>
                  </a:cubicBezTo>
                  <a:cubicBezTo>
                    <a:pt x="3746" y="15691"/>
                    <a:pt x="7694" y="16248"/>
                    <a:pt x="11668" y="16577"/>
                  </a:cubicBezTo>
                  <a:cubicBezTo>
                    <a:pt x="12174" y="12730"/>
                    <a:pt x="12705" y="8883"/>
                    <a:pt x="13287" y="5062"/>
                  </a:cubicBezTo>
                  <a:cubicBezTo>
                    <a:pt x="11895" y="4910"/>
                    <a:pt x="10529" y="4733"/>
                    <a:pt x="9162" y="4581"/>
                  </a:cubicBezTo>
                  <a:cubicBezTo>
                    <a:pt x="9187" y="3341"/>
                    <a:pt x="9263" y="2076"/>
                    <a:pt x="9390" y="836"/>
                  </a:cubicBezTo>
                  <a:cubicBezTo>
                    <a:pt x="7289" y="557"/>
                    <a:pt x="5164" y="279"/>
                    <a:pt x="3063"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3"/>
            <p:cNvSpPr/>
            <p:nvPr/>
          </p:nvSpPr>
          <p:spPr>
            <a:xfrm>
              <a:off x="5242714" y="2741124"/>
              <a:ext cx="606005" cy="443309"/>
            </a:xfrm>
            <a:custGeom>
              <a:avLst/>
              <a:gdLst/>
              <a:ahLst/>
              <a:cxnLst/>
              <a:rect l="l" t="t" r="r" b="b"/>
              <a:pathLst>
                <a:path w="17160" h="12553" extrusionOk="0">
                  <a:moveTo>
                    <a:pt x="1620" y="0"/>
                  </a:moveTo>
                  <a:cubicBezTo>
                    <a:pt x="1038" y="3821"/>
                    <a:pt x="481" y="7668"/>
                    <a:pt x="1" y="11515"/>
                  </a:cubicBezTo>
                  <a:cubicBezTo>
                    <a:pt x="1722" y="11667"/>
                    <a:pt x="3468" y="11793"/>
                    <a:pt x="5214" y="11895"/>
                  </a:cubicBezTo>
                  <a:cubicBezTo>
                    <a:pt x="8960" y="12122"/>
                    <a:pt x="12705" y="12375"/>
                    <a:pt x="16451" y="12553"/>
                  </a:cubicBezTo>
                  <a:cubicBezTo>
                    <a:pt x="16527" y="10857"/>
                    <a:pt x="16628" y="9187"/>
                    <a:pt x="16704" y="7516"/>
                  </a:cubicBezTo>
                  <a:cubicBezTo>
                    <a:pt x="16729" y="6782"/>
                    <a:pt x="16780" y="6049"/>
                    <a:pt x="16881" y="5340"/>
                  </a:cubicBezTo>
                  <a:cubicBezTo>
                    <a:pt x="16957" y="4884"/>
                    <a:pt x="17058" y="4454"/>
                    <a:pt x="17159" y="4024"/>
                  </a:cubicBezTo>
                  <a:lnTo>
                    <a:pt x="17083" y="4024"/>
                  </a:lnTo>
                  <a:cubicBezTo>
                    <a:pt x="17033" y="3088"/>
                    <a:pt x="16982" y="2050"/>
                    <a:pt x="16932" y="1114"/>
                  </a:cubicBezTo>
                  <a:cubicBezTo>
                    <a:pt x="16274" y="1012"/>
                    <a:pt x="15616" y="936"/>
                    <a:pt x="14958" y="860"/>
                  </a:cubicBezTo>
                  <a:cubicBezTo>
                    <a:pt x="14603" y="835"/>
                    <a:pt x="14274" y="810"/>
                    <a:pt x="13945" y="734"/>
                  </a:cubicBezTo>
                  <a:cubicBezTo>
                    <a:pt x="13653" y="661"/>
                    <a:pt x="13361" y="548"/>
                    <a:pt x="13069" y="548"/>
                  </a:cubicBezTo>
                  <a:cubicBezTo>
                    <a:pt x="12956" y="548"/>
                    <a:pt x="12843" y="565"/>
                    <a:pt x="12730" y="607"/>
                  </a:cubicBezTo>
                  <a:cubicBezTo>
                    <a:pt x="12730" y="582"/>
                    <a:pt x="12730" y="557"/>
                    <a:pt x="12730" y="531"/>
                  </a:cubicBezTo>
                  <a:cubicBezTo>
                    <a:pt x="12069" y="559"/>
                    <a:pt x="11405" y="571"/>
                    <a:pt x="10740" y="571"/>
                  </a:cubicBezTo>
                  <a:cubicBezTo>
                    <a:pt x="7713" y="571"/>
                    <a:pt x="4649" y="311"/>
                    <a:pt x="1620"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3"/>
            <p:cNvSpPr/>
            <p:nvPr/>
          </p:nvSpPr>
          <p:spPr>
            <a:xfrm>
              <a:off x="5823646" y="2882314"/>
              <a:ext cx="622992" cy="313738"/>
            </a:xfrm>
            <a:custGeom>
              <a:avLst/>
              <a:gdLst/>
              <a:ahLst/>
              <a:cxnLst/>
              <a:rect l="l" t="t" r="r" b="b"/>
              <a:pathLst>
                <a:path w="17641" h="8884" extrusionOk="0">
                  <a:moveTo>
                    <a:pt x="15008" y="1"/>
                  </a:moveTo>
                  <a:cubicBezTo>
                    <a:pt x="15008" y="152"/>
                    <a:pt x="14958" y="355"/>
                    <a:pt x="14907" y="507"/>
                  </a:cubicBezTo>
                  <a:cubicBezTo>
                    <a:pt x="14287" y="646"/>
                    <a:pt x="13648" y="678"/>
                    <a:pt x="13006" y="678"/>
                  </a:cubicBezTo>
                  <a:cubicBezTo>
                    <a:pt x="12471" y="678"/>
                    <a:pt x="11933" y="656"/>
                    <a:pt x="11403" y="656"/>
                  </a:cubicBezTo>
                  <a:cubicBezTo>
                    <a:pt x="11297" y="656"/>
                    <a:pt x="11191" y="657"/>
                    <a:pt x="11085" y="659"/>
                  </a:cubicBezTo>
                  <a:cubicBezTo>
                    <a:pt x="10209" y="659"/>
                    <a:pt x="9318" y="734"/>
                    <a:pt x="8435" y="734"/>
                  </a:cubicBezTo>
                  <a:cubicBezTo>
                    <a:pt x="8171" y="734"/>
                    <a:pt x="7906" y="727"/>
                    <a:pt x="7644" y="709"/>
                  </a:cubicBezTo>
                  <a:cubicBezTo>
                    <a:pt x="6581" y="633"/>
                    <a:pt x="5518" y="355"/>
                    <a:pt x="4455" y="304"/>
                  </a:cubicBezTo>
                  <a:cubicBezTo>
                    <a:pt x="4305" y="300"/>
                    <a:pt x="4155" y="298"/>
                    <a:pt x="4004" y="298"/>
                  </a:cubicBezTo>
                  <a:cubicBezTo>
                    <a:pt x="3839" y="298"/>
                    <a:pt x="3673" y="300"/>
                    <a:pt x="3507" y="300"/>
                  </a:cubicBezTo>
                  <a:cubicBezTo>
                    <a:pt x="3003" y="300"/>
                    <a:pt x="2497" y="286"/>
                    <a:pt x="2000" y="178"/>
                  </a:cubicBezTo>
                  <a:cubicBezTo>
                    <a:pt x="1570" y="102"/>
                    <a:pt x="1165" y="26"/>
                    <a:pt x="709" y="26"/>
                  </a:cubicBezTo>
                  <a:cubicBezTo>
                    <a:pt x="608" y="456"/>
                    <a:pt x="507" y="912"/>
                    <a:pt x="431" y="1342"/>
                  </a:cubicBezTo>
                  <a:cubicBezTo>
                    <a:pt x="330" y="2051"/>
                    <a:pt x="279" y="2784"/>
                    <a:pt x="254" y="3518"/>
                  </a:cubicBezTo>
                  <a:cubicBezTo>
                    <a:pt x="178" y="5189"/>
                    <a:pt x="77" y="6884"/>
                    <a:pt x="1" y="8555"/>
                  </a:cubicBezTo>
                  <a:cubicBezTo>
                    <a:pt x="4133" y="8751"/>
                    <a:pt x="8265" y="8884"/>
                    <a:pt x="12397" y="8884"/>
                  </a:cubicBezTo>
                  <a:cubicBezTo>
                    <a:pt x="14136" y="8884"/>
                    <a:pt x="15876" y="8860"/>
                    <a:pt x="17615" y="8808"/>
                  </a:cubicBezTo>
                  <a:cubicBezTo>
                    <a:pt x="17640" y="7264"/>
                    <a:pt x="17463" y="5695"/>
                    <a:pt x="17311" y="4151"/>
                  </a:cubicBezTo>
                  <a:cubicBezTo>
                    <a:pt x="17261" y="3847"/>
                    <a:pt x="17235" y="3493"/>
                    <a:pt x="17058" y="3240"/>
                  </a:cubicBezTo>
                  <a:cubicBezTo>
                    <a:pt x="16881" y="2962"/>
                    <a:pt x="16603" y="2784"/>
                    <a:pt x="16375" y="2557"/>
                  </a:cubicBezTo>
                  <a:cubicBezTo>
                    <a:pt x="16172" y="2304"/>
                    <a:pt x="16046" y="1924"/>
                    <a:pt x="16223" y="1671"/>
                  </a:cubicBezTo>
                  <a:cubicBezTo>
                    <a:pt x="16299" y="1570"/>
                    <a:pt x="16425" y="1494"/>
                    <a:pt x="16476" y="1393"/>
                  </a:cubicBezTo>
                  <a:cubicBezTo>
                    <a:pt x="16577" y="1241"/>
                    <a:pt x="16501" y="988"/>
                    <a:pt x="16324" y="912"/>
                  </a:cubicBezTo>
                  <a:cubicBezTo>
                    <a:pt x="16096" y="785"/>
                    <a:pt x="15691" y="886"/>
                    <a:pt x="15641" y="633"/>
                  </a:cubicBezTo>
                  <a:cubicBezTo>
                    <a:pt x="15641" y="532"/>
                    <a:pt x="15691" y="406"/>
                    <a:pt x="15641" y="330"/>
                  </a:cubicBezTo>
                  <a:cubicBezTo>
                    <a:pt x="15616" y="279"/>
                    <a:pt x="15565" y="254"/>
                    <a:pt x="15514" y="228"/>
                  </a:cubicBezTo>
                  <a:cubicBezTo>
                    <a:pt x="15337" y="152"/>
                    <a:pt x="15160" y="77"/>
                    <a:pt x="15008"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3"/>
            <p:cNvSpPr/>
            <p:nvPr/>
          </p:nvSpPr>
          <p:spPr>
            <a:xfrm>
              <a:off x="4735979" y="3072697"/>
              <a:ext cx="506770" cy="657989"/>
            </a:xfrm>
            <a:custGeom>
              <a:avLst/>
              <a:gdLst/>
              <a:ahLst/>
              <a:cxnLst/>
              <a:rect l="l" t="t" r="r" b="b"/>
              <a:pathLst>
                <a:path w="14350" h="18632" extrusionOk="0">
                  <a:moveTo>
                    <a:pt x="2683" y="0"/>
                  </a:moveTo>
                  <a:cubicBezTo>
                    <a:pt x="2455" y="1012"/>
                    <a:pt x="2278" y="1999"/>
                    <a:pt x="2177" y="3012"/>
                  </a:cubicBezTo>
                  <a:cubicBezTo>
                    <a:pt x="1594" y="2911"/>
                    <a:pt x="987" y="2809"/>
                    <a:pt x="405" y="2733"/>
                  </a:cubicBezTo>
                  <a:cubicBezTo>
                    <a:pt x="304" y="3290"/>
                    <a:pt x="177" y="3822"/>
                    <a:pt x="0" y="4353"/>
                  </a:cubicBezTo>
                  <a:cubicBezTo>
                    <a:pt x="633" y="5062"/>
                    <a:pt x="1291" y="5720"/>
                    <a:pt x="1974" y="6378"/>
                  </a:cubicBezTo>
                  <a:cubicBezTo>
                    <a:pt x="1468" y="6808"/>
                    <a:pt x="1645" y="7618"/>
                    <a:pt x="2227" y="7921"/>
                  </a:cubicBezTo>
                  <a:cubicBezTo>
                    <a:pt x="2379" y="8023"/>
                    <a:pt x="2556" y="8073"/>
                    <a:pt x="2657" y="8200"/>
                  </a:cubicBezTo>
                  <a:cubicBezTo>
                    <a:pt x="2860" y="8529"/>
                    <a:pt x="2430" y="8883"/>
                    <a:pt x="2227" y="9237"/>
                  </a:cubicBezTo>
                  <a:cubicBezTo>
                    <a:pt x="2075" y="9465"/>
                    <a:pt x="2050" y="9769"/>
                    <a:pt x="2151" y="10047"/>
                  </a:cubicBezTo>
                  <a:cubicBezTo>
                    <a:pt x="2202" y="10174"/>
                    <a:pt x="2278" y="10326"/>
                    <a:pt x="2303" y="10478"/>
                  </a:cubicBezTo>
                  <a:cubicBezTo>
                    <a:pt x="2303" y="10756"/>
                    <a:pt x="2075" y="10958"/>
                    <a:pt x="1873" y="11136"/>
                  </a:cubicBezTo>
                  <a:cubicBezTo>
                    <a:pt x="1265" y="11743"/>
                    <a:pt x="1088" y="12578"/>
                    <a:pt x="962" y="13439"/>
                  </a:cubicBezTo>
                  <a:cubicBezTo>
                    <a:pt x="1544" y="13793"/>
                    <a:pt x="2101" y="14172"/>
                    <a:pt x="2607" y="14552"/>
                  </a:cubicBezTo>
                  <a:cubicBezTo>
                    <a:pt x="3543" y="15286"/>
                    <a:pt x="4454" y="16298"/>
                    <a:pt x="5669" y="16450"/>
                  </a:cubicBezTo>
                  <a:cubicBezTo>
                    <a:pt x="6403" y="16551"/>
                    <a:pt x="6580" y="16450"/>
                    <a:pt x="7263" y="16779"/>
                  </a:cubicBezTo>
                  <a:cubicBezTo>
                    <a:pt x="8301" y="17285"/>
                    <a:pt x="9288" y="17538"/>
                    <a:pt x="10300" y="18196"/>
                  </a:cubicBezTo>
                  <a:cubicBezTo>
                    <a:pt x="10715" y="18473"/>
                    <a:pt x="11119" y="18632"/>
                    <a:pt x="11558" y="18632"/>
                  </a:cubicBezTo>
                  <a:cubicBezTo>
                    <a:pt x="11762" y="18632"/>
                    <a:pt x="11974" y="18598"/>
                    <a:pt x="12198" y="18525"/>
                  </a:cubicBezTo>
                  <a:cubicBezTo>
                    <a:pt x="12300" y="18551"/>
                    <a:pt x="12376" y="18576"/>
                    <a:pt x="12477" y="18576"/>
                  </a:cubicBezTo>
                  <a:cubicBezTo>
                    <a:pt x="13008" y="13084"/>
                    <a:pt x="13641" y="7618"/>
                    <a:pt x="14350" y="2126"/>
                  </a:cubicBezTo>
                  <a:cubicBezTo>
                    <a:pt x="10376" y="1797"/>
                    <a:pt x="6428" y="1240"/>
                    <a:pt x="2683"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a:off x="5736065" y="3179949"/>
              <a:ext cx="727560" cy="406087"/>
            </a:xfrm>
            <a:custGeom>
              <a:avLst/>
              <a:gdLst/>
              <a:ahLst/>
              <a:cxnLst/>
              <a:rect l="l" t="t" r="r" b="b"/>
              <a:pathLst>
                <a:path w="20602" h="11499" extrusionOk="0">
                  <a:moveTo>
                    <a:pt x="51" y="0"/>
                  </a:moveTo>
                  <a:cubicBezTo>
                    <a:pt x="26" y="785"/>
                    <a:pt x="26" y="1569"/>
                    <a:pt x="0" y="2379"/>
                  </a:cubicBezTo>
                  <a:cubicBezTo>
                    <a:pt x="2506" y="2581"/>
                    <a:pt x="4986" y="2910"/>
                    <a:pt x="7416" y="3391"/>
                  </a:cubicBezTo>
                  <a:cubicBezTo>
                    <a:pt x="7314" y="5011"/>
                    <a:pt x="7289" y="6656"/>
                    <a:pt x="7340" y="8276"/>
                  </a:cubicBezTo>
                  <a:cubicBezTo>
                    <a:pt x="7365" y="8630"/>
                    <a:pt x="7390" y="9035"/>
                    <a:pt x="7643" y="9288"/>
                  </a:cubicBezTo>
                  <a:cubicBezTo>
                    <a:pt x="7871" y="9515"/>
                    <a:pt x="8217" y="9574"/>
                    <a:pt x="8556" y="9574"/>
                  </a:cubicBezTo>
                  <a:cubicBezTo>
                    <a:pt x="8632" y="9574"/>
                    <a:pt x="8708" y="9571"/>
                    <a:pt x="8782" y="9566"/>
                  </a:cubicBezTo>
                  <a:cubicBezTo>
                    <a:pt x="9466" y="9541"/>
                    <a:pt x="10149" y="9516"/>
                    <a:pt x="10858" y="9490"/>
                  </a:cubicBezTo>
                  <a:cubicBezTo>
                    <a:pt x="10984" y="9490"/>
                    <a:pt x="11111" y="9490"/>
                    <a:pt x="11237" y="9541"/>
                  </a:cubicBezTo>
                  <a:cubicBezTo>
                    <a:pt x="11591" y="9744"/>
                    <a:pt x="11414" y="10275"/>
                    <a:pt x="11465" y="10680"/>
                  </a:cubicBezTo>
                  <a:cubicBezTo>
                    <a:pt x="11511" y="11121"/>
                    <a:pt x="11942" y="11499"/>
                    <a:pt x="12404" y="11499"/>
                  </a:cubicBezTo>
                  <a:cubicBezTo>
                    <a:pt x="12445" y="11499"/>
                    <a:pt x="12486" y="11496"/>
                    <a:pt x="12528" y="11490"/>
                  </a:cubicBezTo>
                  <a:cubicBezTo>
                    <a:pt x="12857" y="11414"/>
                    <a:pt x="13135" y="11186"/>
                    <a:pt x="13464" y="11110"/>
                  </a:cubicBezTo>
                  <a:cubicBezTo>
                    <a:pt x="13591" y="11076"/>
                    <a:pt x="13717" y="11065"/>
                    <a:pt x="13844" y="11065"/>
                  </a:cubicBezTo>
                  <a:cubicBezTo>
                    <a:pt x="14097" y="11065"/>
                    <a:pt x="14350" y="11110"/>
                    <a:pt x="14603" y="11110"/>
                  </a:cubicBezTo>
                  <a:cubicBezTo>
                    <a:pt x="14983" y="11110"/>
                    <a:pt x="15413" y="10908"/>
                    <a:pt x="15489" y="10553"/>
                  </a:cubicBezTo>
                  <a:cubicBezTo>
                    <a:pt x="15919" y="10933"/>
                    <a:pt x="16577" y="10933"/>
                    <a:pt x="17159" y="10933"/>
                  </a:cubicBezTo>
                  <a:cubicBezTo>
                    <a:pt x="17691" y="10933"/>
                    <a:pt x="18247" y="10933"/>
                    <a:pt x="18779" y="10882"/>
                  </a:cubicBezTo>
                  <a:cubicBezTo>
                    <a:pt x="19386" y="10832"/>
                    <a:pt x="19968" y="10731"/>
                    <a:pt x="20550" y="10579"/>
                  </a:cubicBezTo>
                  <a:cubicBezTo>
                    <a:pt x="20525" y="10553"/>
                    <a:pt x="20474" y="10553"/>
                    <a:pt x="20449" y="10528"/>
                  </a:cubicBezTo>
                  <a:cubicBezTo>
                    <a:pt x="20601" y="8124"/>
                    <a:pt x="20424" y="5720"/>
                    <a:pt x="19918" y="3366"/>
                  </a:cubicBezTo>
                  <a:cubicBezTo>
                    <a:pt x="19842" y="2986"/>
                    <a:pt x="19741" y="2607"/>
                    <a:pt x="19816" y="2202"/>
                  </a:cubicBezTo>
                  <a:cubicBezTo>
                    <a:pt x="19842" y="2050"/>
                    <a:pt x="19918" y="1873"/>
                    <a:pt x="20019" y="1746"/>
                  </a:cubicBezTo>
                  <a:cubicBezTo>
                    <a:pt x="20070" y="1291"/>
                    <a:pt x="20095" y="835"/>
                    <a:pt x="20095" y="380"/>
                  </a:cubicBezTo>
                  <a:lnTo>
                    <a:pt x="20095" y="380"/>
                  </a:lnTo>
                  <a:cubicBezTo>
                    <a:pt x="18365" y="432"/>
                    <a:pt x="16634" y="456"/>
                    <a:pt x="14904" y="456"/>
                  </a:cubicBezTo>
                  <a:cubicBezTo>
                    <a:pt x="9953" y="456"/>
                    <a:pt x="5002" y="263"/>
                    <a:pt x="51"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3"/>
            <p:cNvSpPr/>
            <p:nvPr/>
          </p:nvSpPr>
          <p:spPr>
            <a:xfrm>
              <a:off x="5176569" y="3147777"/>
              <a:ext cx="565782" cy="608831"/>
            </a:xfrm>
            <a:custGeom>
              <a:avLst/>
              <a:gdLst/>
              <a:ahLst/>
              <a:cxnLst/>
              <a:rect l="l" t="t" r="r" b="b"/>
              <a:pathLst>
                <a:path w="16021" h="17240" extrusionOk="0">
                  <a:moveTo>
                    <a:pt x="1874" y="0"/>
                  </a:moveTo>
                  <a:cubicBezTo>
                    <a:pt x="1165" y="5466"/>
                    <a:pt x="532" y="10958"/>
                    <a:pt x="1" y="16450"/>
                  </a:cubicBezTo>
                  <a:cubicBezTo>
                    <a:pt x="337" y="16530"/>
                    <a:pt x="683" y="16640"/>
                    <a:pt x="1014" y="16640"/>
                  </a:cubicBezTo>
                  <a:cubicBezTo>
                    <a:pt x="1206" y="16640"/>
                    <a:pt x="1393" y="16603"/>
                    <a:pt x="1570" y="16501"/>
                  </a:cubicBezTo>
                  <a:cubicBezTo>
                    <a:pt x="1874" y="16323"/>
                    <a:pt x="1848" y="15817"/>
                    <a:pt x="2127" y="15665"/>
                  </a:cubicBezTo>
                  <a:cubicBezTo>
                    <a:pt x="2216" y="15618"/>
                    <a:pt x="2321" y="15599"/>
                    <a:pt x="2435" y="15599"/>
                  </a:cubicBezTo>
                  <a:cubicBezTo>
                    <a:pt x="2868" y="15599"/>
                    <a:pt x="3431" y="15873"/>
                    <a:pt x="3772" y="15893"/>
                  </a:cubicBezTo>
                  <a:cubicBezTo>
                    <a:pt x="4303" y="15893"/>
                    <a:pt x="4835" y="15843"/>
                    <a:pt x="5341" y="15741"/>
                  </a:cubicBezTo>
                  <a:cubicBezTo>
                    <a:pt x="5796" y="15944"/>
                    <a:pt x="6151" y="16222"/>
                    <a:pt x="6454" y="16551"/>
                  </a:cubicBezTo>
                  <a:cubicBezTo>
                    <a:pt x="8641" y="17007"/>
                    <a:pt x="10880" y="17239"/>
                    <a:pt x="13115" y="17239"/>
                  </a:cubicBezTo>
                  <a:cubicBezTo>
                    <a:pt x="13984" y="17239"/>
                    <a:pt x="14853" y="17204"/>
                    <a:pt x="15717" y="17133"/>
                  </a:cubicBezTo>
                  <a:cubicBezTo>
                    <a:pt x="14806" y="12578"/>
                    <a:pt x="14932" y="7820"/>
                    <a:pt x="16021" y="3290"/>
                  </a:cubicBezTo>
                  <a:lnTo>
                    <a:pt x="15869" y="3290"/>
                  </a:lnTo>
                  <a:cubicBezTo>
                    <a:pt x="15869" y="2480"/>
                    <a:pt x="15894" y="1696"/>
                    <a:pt x="15894" y="911"/>
                  </a:cubicBezTo>
                  <a:cubicBezTo>
                    <a:pt x="12958" y="759"/>
                    <a:pt x="10023" y="557"/>
                    <a:pt x="7087" y="380"/>
                  </a:cubicBezTo>
                  <a:cubicBezTo>
                    <a:pt x="5341" y="278"/>
                    <a:pt x="3595" y="152"/>
                    <a:pt x="1874"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3"/>
            <p:cNvSpPr/>
            <p:nvPr/>
          </p:nvSpPr>
          <p:spPr>
            <a:xfrm>
              <a:off x="5404492" y="3263963"/>
              <a:ext cx="1141345" cy="1109668"/>
            </a:xfrm>
            <a:custGeom>
              <a:avLst/>
              <a:gdLst/>
              <a:ahLst/>
              <a:cxnLst/>
              <a:rect l="l" t="t" r="r" b="b"/>
              <a:pathLst>
                <a:path w="32319" h="31422" extrusionOk="0">
                  <a:moveTo>
                    <a:pt x="9567" y="0"/>
                  </a:moveTo>
                  <a:cubicBezTo>
                    <a:pt x="8478" y="4530"/>
                    <a:pt x="8377" y="9288"/>
                    <a:pt x="9263" y="13843"/>
                  </a:cubicBezTo>
                  <a:cubicBezTo>
                    <a:pt x="8399" y="13914"/>
                    <a:pt x="7530" y="13949"/>
                    <a:pt x="6661" y="13949"/>
                  </a:cubicBezTo>
                  <a:cubicBezTo>
                    <a:pt x="4426" y="13949"/>
                    <a:pt x="2187" y="13717"/>
                    <a:pt x="0" y="13261"/>
                  </a:cubicBezTo>
                  <a:lnTo>
                    <a:pt x="0" y="13261"/>
                  </a:lnTo>
                  <a:cubicBezTo>
                    <a:pt x="279" y="13540"/>
                    <a:pt x="532" y="13818"/>
                    <a:pt x="810" y="14096"/>
                  </a:cubicBezTo>
                  <a:cubicBezTo>
                    <a:pt x="1519" y="14780"/>
                    <a:pt x="2303" y="15261"/>
                    <a:pt x="2885" y="16070"/>
                  </a:cubicBezTo>
                  <a:cubicBezTo>
                    <a:pt x="3189" y="16501"/>
                    <a:pt x="3493" y="16981"/>
                    <a:pt x="3594" y="17488"/>
                  </a:cubicBezTo>
                  <a:cubicBezTo>
                    <a:pt x="3645" y="17867"/>
                    <a:pt x="3290" y="18373"/>
                    <a:pt x="3316" y="18626"/>
                  </a:cubicBezTo>
                  <a:cubicBezTo>
                    <a:pt x="3493" y="19639"/>
                    <a:pt x="5138" y="20398"/>
                    <a:pt x="5568" y="21284"/>
                  </a:cubicBezTo>
                  <a:cubicBezTo>
                    <a:pt x="5911" y="21397"/>
                    <a:pt x="6196" y="21445"/>
                    <a:pt x="6438" y="21445"/>
                  </a:cubicBezTo>
                  <a:cubicBezTo>
                    <a:pt x="7715" y="21445"/>
                    <a:pt x="7818" y="20098"/>
                    <a:pt x="9136" y="19715"/>
                  </a:cubicBezTo>
                  <a:cubicBezTo>
                    <a:pt x="9445" y="19625"/>
                    <a:pt x="9731" y="19583"/>
                    <a:pt x="9999" y="19583"/>
                  </a:cubicBezTo>
                  <a:cubicBezTo>
                    <a:pt x="11837" y="19583"/>
                    <a:pt x="12774" y="21540"/>
                    <a:pt x="13768" y="23131"/>
                  </a:cubicBezTo>
                  <a:cubicBezTo>
                    <a:pt x="14173" y="23764"/>
                    <a:pt x="14173" y="24624"/>
                    <a:pt x="14679" y="25232"/>
                  </a:cubicBezTo>
                  <a:cubicBezTo>
                    <a:pt x="14983" y="25586"/>
                    <a:pt x="15413" y="25713"/>
                    <a:pt x="15615" y="26092"/>
                  </a:cubicBezTo>
                  <a:cubicBezTo>
                    <a:pt x="15843" y="26497"/>
                    <a:pt x="15666" y="27079"/>
                    <a:pt x="15716" y="27509"/>
                  </a:cubicBezTo>
                  <a:cubicBezTo>
                    <a:pt x="15843" y="28193"/>
                    <a:pt x="15944" y="28775"/>
                    <a:pt x="16450" y="29205"/>
                  </a:cubicBezTo>
                  <a:cubicBezTo>
                    <a:pt x="16855" y="29534"/>
                    <a:pt x="17463" y="29964"/>
                    <a:pt x="17944" y="30167"/>
                  </a:cubicBezTo>
                  <a:cubicBezTo>
                    <a:pt x="18500" y="30420"/>
                    <a:pt x="19006" y="30268"/>
                    <a:pt x="19614" y="30369"/>
                  </a:cubicBezTo>
                  <a:cubicBezTo>
                    <a:pt x="20019" y="30420"/>
                    <a:pt x="20348" y="30673"/>
                    <a:pt x="20778" y="30673"/>
                  </a:cubicBezTo>
                  <a:cubicBezTo>
                    <a:pt x="20807" y="30674"/>
                    <a:pt x="20835" y="30675"/>
                    <a:pt x="20863" y="30675"/>
                  </a:cubicBezTo>
                  <a:cubicBezTo>
                    <a:pt x="21184" y="30675"/>
                    <a:pt x="21429" y="30580"/>
                    <a:pt x="21710" y="30580"/>
                  </a:cubicBezTo>
                  <a:cubicBezTo>
                    <a:pt x="21807" y="30580"/>
                    <a:pt x="21908" y="30592"/>
                    <a:pt x="22018" y="30622"/>
                  </a:cubicBezTo>
                  <a:cubicBezTo>
                    <a:pt x="22528" y="30779"/>
                    <a:pt x="23022" y="31421"/>
                    <a:pt x="23560" y="31421"/>
                  </a:cubicBezTo>
                  <a:cubicBezTo>
                    <a:pt x="23717" y="31421"/>
                    <a:pt x="23877" y="31367"/>
                    <a:pt x="24043" y="31230"/>
                  </a:cubicBezTo>
                  <a:cubicBezTo>
                    <a:pt x="23891" y="30850"/>
                    <a:pt x="23739" y="30116"/>
                    <a:pt x="23537" y="29787"/>
                  </a:cubicBezTo>
                  <a:cubicBezTo>
                    <a:pt x="23182" y="29180"/>
                    <a:pt x="22018" y="29154"/>
                    <a:pt x="22322" y="28243"/>
                  </a:cubicBezTo>
                  <a:cubicBezTo>
                    <a:pt x="22423" y="27889"/>
                    <a:pt x="22954" y="27965"/>
                    <a:pt x="23030" y="27611"/>
                  </a:cubicBezTo>
                  <a:cubicBezTo>
                    <a:pt x="23106" y="27282"/>
                    <a:pt x="22727" y="27180"/>
                    <a:pt x="22651" y="26902"/>
                  </a:cubicBezTo>
                  <a:cubicBezTo>
                    <a:pt x="22271" y="25814"/>
                    <a:pt x="23005" y="26193"/>
                    <a:pt x="23461" y="25409"/>
                  </a:cubicBezTo>
                  <a:cubicBezTo>
                    <a:pt x="23663" y="25055"/>
                    <a:pt x="24093" y="24903"/>
                    <a:pt x="24270" y="24548"/>
                  </a:cubicBezTo>
                  <a:cubicBezTo>
                    <a:pt x="24397" y="24295"/>
                    <a:pt x="24245" y="23916"/>
                    <a:pt x="24372" y="23663"/>
                  </a:cubicBezTo>
                  <a:cubicBezTo>
                    <a:pt x="24543" y="23301"/>
                    <a:pt x="24749" y="23186"/>
                    <a:pt x="24984" y="23186"/>
                  </a:cubicBezTo>
                  <a:cubicBezTo>
                    <a:pt x="25341" y="23186"/>
                    <a:pt x="25761" y="23450"/>
                    <a:pt x="26219" y="23511"/>
                  </a:cubicBezTo>
                  <a:cubicBezTo>
                    <a:pt x="26313" y="23524"/>
                    <a:pt x="26403" y="23530"/>
                    <a:pt x="26488" y="23530"/>
                  </a:cubicBezTo>
                  <a:cubicBezTo>
                    <a:pt x="27918" y="23530"/>
                    <a:pt x="28154" y="21800"/>
                    <a:pt x="28345" y="20702"/>
                  </a:cubicBezTo>
                  <a:cubicBezTo>
                    <a:pt x="28818" y="20851"/>
                    <a:pt x="29782" y="21613"/>
                    <a:pt x="30246" y="21613"/>
                  </a:cubicBezTo>
                  <a:cubicBezTo>
                    <a:pt x="30254" y="21613"/>
                    <a:pt x="30261" y="21613"/>
                    <a:pt x="30268" y="21613"/>
                  </a:cubicBezTo>
                  <a:cubicBezTo>
                    <a:pt x="30749" y="21562"/>
                    <a:pt x="30952" y="20955"/>
                    <a:pt x="31382" y="20778"/>
                  </a:cubicBezTo>
                  <a:cubicBezTo>
                    <a:pt x="31458" y="20752"/>
                    <a:pt x="31540" y="20746"/>
                    <a:pt x="31632" y="20746"/>
                  </a:cubicBezTo>
                  <a:cubicBezTo>
                    <a:pt x="31724" y="20746"/>
                    <a:pt x="31825" y="20752"/>
                    <a:pt x="31939" y="20752"/>
                  </a:cubicBezTo>
                  <a:cubicBezTo>
                    <a:pt x="31736" y="19917"/>
                    <a:pt x="31584" y="19057"/>
                    <a:pt x="31762" y="18196"/>
                  </a:cubicBezTo>
                  <a:cubicBezTo>
                    <a:pt x="31863" y="17639"/>
                    <a:pt x="32116" y="17083"/>
                    <a:pt x="32217" y="16501"/>
                  </a:cubicBezTo>
                  <a:cubicBezTo>
                    <a:pt x="32318" y="15919"/>
                    <a:pt x="32217" y="15261"/>
                    <a:pt x="31762" y="14881"/>
                  </a:cubicBezTo>
                  <a:cubicBezTo>
                    <a:pt x="31508" y="14678"/>
                    <a:pt x="31129" y="14552"/>
                    <a:pt x="31078" y="14223"/>
                  </a:cubicBezTo>
                  <a:cubicBezTo>
                    <a:pt x="31053" y="14046"/>
                    <a:pt x="31154" y="13869"/>
                    <a:pt x="31179" y="13691"/>
                  </a:cubicBezTo>
                  <a:cubicBezTo>
                    <a:pt x="31407" y="12704"/>
                    <a:pt x="30041" y="11667"/>
                    <a:pt x="30597" y="10832"/>
                  </a:cubicBezTo>
                  <a:cubicBezTo>
                    <a:pt x="30724" y="10655"/>
                    <a:pt x="30901" y="10553"/>
                    <a:pt x="31002" y="10376"/>
                  </a:cubicBezTo>
                  <a:cubicBezTo>
                    <a:pt x="31306" y="9870"/>
                    <a:pt x="30901" y="9035"/>
                    <a:pt x="31382" y="8681"/>
                  </a:cubicBezTo>
                  <a:cubicBezTo>
                    <a:pt x="30952" y="8529"/>
                    <a:pt x="30395" y="8326"/>
                    <a:pt x="29939" y="8200"/>
                  </a:cubicBezTo>
                  <a:cubicBezTo>
                    <a:pt x="29357" y="8352"/>
                    <a:pt x="28775" y="8453"/>
                    <a:pt x="28168" y="8503"/>
                  </a:cubicBezTo>
                  <a:cubicBezTo>
                    <a:pt x="27636" y="8554"/>
                    <a:pt x="27080" y="8554"/>
                    <a:pt x="26548" y="8554"/>
                  </a:cubicBezTo>
                  <a:cubicBezTo>
                    <a:pt x="25966" y="8554"/>
                    <a:pt x="25308" y="8554"/>
                    <a:pt x="24878" y="8174"/>
                  </a:cubicBezTo>
                  <a:cubicBezTo>
                    <a:pt x="24802" y="8529"/>
                    <a:pt x="24372" y="8731"/>
                    <a:pt x="23992" y="8731"/>
                  </a:cubicBezTo>
                  <a:cubicBezTo>
                    <a:pt x="23739" y="8731"/>
                    <a:pt x="23486" y="8686"/>
                    <a:pt x="23233" y="8686"/>
                  </a:cubicBezTo>
                  <a:cubicBezTo>
                    <a:pt x="23106" y="8686"/>
                    <a:pt x="22980" y="8697"/>
                    <a:pt x="22853" y="8731"/>
                  </a:cubicBezTo>
                  <a:cubicBezTo>
                    <a:pt x="22524" y="8807"/>
                    <a:pt x="22246" y="9035"/>
                    <a:pt x="21917" y="9111"/>
                  </a:cubicBezTo>
                  <a:cubicBezTo>
                    <a:pt x="21878" y="9117"/>
                    <a:pt x="21838" y="9120"/>
                    <a:pt x="21798" y="9120"/>
                  </a:cubicBezTo>
                  <a:cubicBezTo>
                    <a:pt x="21352" y="9120"/>
                    <a:pt x="20900" y="8742"/>
                    <a:pt x="20854" y="8301"/>
                  </a:cubicBezTo>
                  <a:cubicBezTo>
                    <a:pt x="20803" y="7896"/>
                    <a:pt x="20980" y="7365"/>
                    <a:pt x="20626" y="7162"/>
                  </a:cubicBezTo>
                  <a:cubicBezTo>
                    <a:pt x="20525" y="7111"/>
                    <a:pt x="20373" y="7111"/>
                    <a:pt x="20247" y="7111"/>
                  </a:cubicBezTo>
                  <a:cubicBezTo>
                    <a:pt x="19538" y="7137"/>
                    <a:pt x="18855" y="7162"/>
                    <a:pt x="18171" y="7187"/>
                  </a:cubicBezTo>
                  <a:cubicBezTo>
                    <a:pt x="18097" y="7192"/>
                    <a:pt x="18021" y="7195"/>
                    <a:pt x="17945" y="7195"/>
                  </a:cubicBezTo>
                  <a:cubicBezTo>
                    <a:pt x="17606" y="7195"/>
                    <a:pt x="17260" y="7136"/>
                    <a:pt x="17032" y="6909"/>
                  </a:cubicBezTo>
                  <a:cubicBezTo>
                    <a:pt x="16779" y="6656"/>
                    <a:pt x="16754" y="6251"/>
                    <a:pt x="16729" y="5897"/>
                  </a:cubicBezTo>
                  <a:cubicBezTo>
                    <a:pt x="16678" y="4277"/>
                    <a:pt x="16703" y="2632"/>
                    <a:pt x="16805" y="1012"/>
                  </a:cubicBezTo>
                  <a:cubicBezTo>
                    <a:pt x="14426" y="531"/>
                    <a:pt x="11996" y="202"/>
                    <a:pt x="9567" y="0"/>
                  </a:cubicBezTo>
                  <a:close/>
                </a:path>
              </a:pathLst>
            </a:cu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6434066" y="3241609"/>
              <a:ext cx="404004" cy="397753"/>
            </a:xfrm>
            <a:custGeom>
              <a:avLst/>
              <a:gdLst/>
              <a:ahLst/>
              <a:cxnLst/>
              <a:rect l="l" t="t" r="r" b="b"/>
              <a:pathLst>
                <a:path w="11440" h="11263" extrusionOk="0">
                  <a:moveTo>
                    <a:pt x="254" y="0"/>
                  </a:moveTo>
                  <a:lnTo>
                    <a:pt x="254" y="0"/>
                  </a:lnTo>
                  <a:cubicBezTo>
                    <a:pt x="153" y="127"/>
                    <a:pt x="77" y="304"/>
                    <a:pt x="51" y="481"/>
                  </a:cubicBezTo>
                  <a:cubicBezTo>
                    <a:pt x="1" y="861"/>
                    <a:pt x="77" y="1240"/>
                    <a:pt x="153" y="1620"/>
                  </a:cubicBezTo>
                  <a:cubicBezTo>
                    <a:pt x="659" y="3974"/>
                    <a:pt x="836" y="6378"/>
                    <a:pt x="684" y="8782"/>
                  </a:cubicBezTo>
                  <a:cubicBezTo>
                    <a:pt x="1165" y="8934"/>
                    <a:pt x="1747" y="9162"/>
                    <a:pt x="2228" y="9314"/>
                  </a:cubicBezTo>
                  <a:cubicBezTo>
                    <a:pt x="1747" y="9668"/>
                    <a:pt x="2152" y="10503"/>
                    <a:pt x="1848" y="11009"/>
                  </a:cubicBezTo>
                  <a:cubicBezTo>
                    <a:pt x="1848" y="11034"/>
                    <a:pt x="1823" y="11034"/>
                    <a:pt x="1823" y="11060"/>
                  </a:cubicBezTo>
                  <a:cubicBezTo>
                    <a:pt x="1950" y="11136"/>
                    <a:pt x="2076" y="11212"/>
                    <a:pt x="2203" y="11262"/>
                  </a:cubicBezTo>
                  <a:cubicBezTo>
                    <a:pt x="2752" y="10869"/>
                    <a:pt x="3429" y="10779"/>
                    <a:pt x="4124" y="10779"/>
                  </a:cubicBezTo>
                  <a:cubicBezTo>
                    <a:pt x="4548" y="10779"/>
                    <a:pt x="4979" y="10813"/>
                    <a:pt x="5391" y="10832"/>
                  </a:cubicBezTo>
                  <a:cubicBezTo>
                    <a:pt x="5625" y="10847"/>
                    <a:pt x="5858" y="10854"/>
                    <a:pt x="6091" y="10854"/>
                  </a:cubicBezTo>
                  <a:cubicBezTo>
                    <a:pt x="7071" y="10854"/>
                    <a:pt x="8045" y="10728"/>
                    <a:pt x="8985" y="10503"/>
                  </a:cubicBezTo>
                  <a:cubicBezTo>
                    <a:pt x="8985" y="10478"/>
                    <a:pt x="8985" y="10452"/>
                    <a:pt x="8985" y="10427"/>
                  </a:cubicBezTo>
                  <a:cubicBezTo>
                    <a:pt x="8985" y="9870"/>
                    <a:pt x="8580" y="9415"/>
                    <a:pt x="8530" y="8883"/>
                  </a:cubicBezTo>
                  <a:cubicBezTo>
                    <a:pt x="8454" y="8327"/>
                    <a:pt x="8732" y="7795"/>
                    <a:pt x="9010" y="7314"/>
                  </a:cubicBezTo>
                  <a:cubicBezTo>
                    <a:pt x="9491" y="6504"/>
                    <a:pt x="9947" y="5669"/>
                    <a:pt x="10402" y="4859"/>
                  </a:cubicBezTo>
                  <a:cubicBezTo>
                    <a:pt x="10605" y="4505"/>
                    <a:pt x="10807" y="4151"/>
                    <a:pt x="10984" y="3796"/>
                  </a:cubicBezTo>
                  <a:cubicBezTo>
                    <a:pt x="11238" y="3164"/>
                    <a:pt x="11415" y="2480"/>
                    <a:pt x="11440" y="1797"/>
                  </a:cubicBezTo>
                  <a:cubicBezTo>
                    <a:pt x="11162" y="1797"/>
                    <a:pt x="10883" y="1772"/>
                    <a:pt x="10605" y="1772"/>
                  </a:cubicBezTo>
                  <a:cubicBezTo>
                    <a:pt x="10529" y="1772"/>
                    <a:pt x="10453" y="1747"/>
                    <a:pt x="10402" y="1696"/>
                  </a:cubicBezTo>
                  <a:cubicBezTo>
                    <a:pt x="10377" y="1620"/>
                    <a:pt x="10402" y="1544"/>
                    <a:pt x="10428" y="1493"/>
                  </a:cubicBezTo>
                  <a:cubicBezTo>
                    <a:pt x="10554" y="1114"/>
                    <a:pt x="10605" y="633"/>
                    <a:pt x="10731" y="253"/>
                  </a:cubicBezTo>
                  <a:cubicBezTo>
                    <a:pt x="10504" y="102"/>
                    <a:pt x="10225" y="76"/>
                    <a:pt x="9972" y="76"/>
                  </a:cubicBezTo>
                  <a:cubicBezTo>
                    <a:pt x="9652" y="61"/>
                    <a:pt x="9331" y="55"/>
                    <a:pt x="9010" y="55"/>
                  </a:cubicBezTo>
                  <a:cubicBezTo>
                    <a:pt x="6667" y="55"/>
                    <a:pt x="4305" y="406"/>
                    <a:pt x="1970" y="406"/>
                  </a:cubicBezTo>
                  <a:cubicBezTo>
                    <a:pt x="1388" y="406"/>
                    <a:pt x="807" y="384"/>
                    <a:pt x="229" y="329"/>
                  </a:cubicBezTo>
                  <a:cubicBezTo>
                    <a:pt x="254" y="203"/>
                    <a:pt x="254" y="102"/>
                    <a:pt x="254"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3"/>
            <p:cNvSpPr/>
            <p:nvPr/>
          </p:nvSpPr>
          <p:spPr>
            <a:xfrm>
              <a:off x="6465355" y="3612487"/>
              <a:ext cx="471950" cy="455210"/>
            </a:xfrm>
            <a:custGeom>
              <a:avLst/>
              <a:gdLst/>
              <a:ahLst/>
              <a:cxnLst/>
              <a:rect l="l" t="t" r="r" b="b"/>
              <a:pathLst>
                <a:path w="13364" h="12890" extrusionOk="0">
                  <a:moveTo>
                    <a:pt x="8099" y="1"/>
                  </a:moveTo>
                  <a:lnTo>
                    <a:pt x="8099" y="1"/>
                  </a:lnTo>
                  <a:cubicBezTo>
                    <a:pt x="7159" y="226"/>
                    <a:pt x="6185" y="352"/>
                    <a:pt x="5205" y="352"/>
                  </a:cubicBezTo>
                  <a:cubicBezTo>
                    <a:pt x="4972" y="352"/>
                    <a:pt x="4739" y="345"/>
                    <a:pt x="4505" y="330"/>
                  </a:cubicBezTo>
                  <a:cubicBezTo>
                    <a:pt x="4093" y="311"/>
                    <a:pt x="3662" y="277"/>
                    <a:pt x="3238" y="277"/>
                  </a:cubicBezTo>
                  <a:cubicBezTo>
                    <a:pt x="2543" y="277"/>
                    <a:pt x="1866" y="367"/>
                    <a:pt x="1317" y="760"/>
                  </a:cubicBezTo>
                  <a:cubicBezTo>
                    <a:pt x="1190" y="710"/>
                    <a:pt x="1064" y="634"/>
                    <a:pt x="937" y="558"/>
                  </a:cubicBezTo>
                  <a:cubicBezTo>
                    <a:pt x="836" y="710"/>
                    <a:pt x="684" y="811"/>
                    <a:pt x="583" y="963"/>
                  </a:cubicBezTo>
                  <a:cubicBezTo>
                    <a:pt x="1" y="1798"/>
                    <a:pt x="1367" y="2835"/>
                    <a:pt x="1139" y="3822"/>
                  </a:cubicBezTo>
                  <a:cubicBezTo>
                    <a:pt x="1114" y="4000"/>
                    <a:pt x="1013" y="4177"/>
                    <a:pt x="1038" y="4354"/>
                  </a:cubicBezTo>
                  <a:cubicBezTo>
                    <a:pt x="1089" y="4683"/>
                    <a:pt x="1468" y="4809"/>
                    <a:pt x="1722" y="5012"/>
                  </a:cubicBezTo>
                  <a:cubicBezTo>
                    <a:pt x="2177" y="5392"/>
                    <a:pt x="2278" y="6050"/>
                    <a:pt x="2177" y="6632"/>
                  </a:cubicBezTo>
                  <a:cubicBezTo>
                    <a:pt x="2076" y="7214"/>
                    <a:pt x="1823" y="7770"/>
                    <a:pt x="1722" y="8327"/>
                  </a:cubicBezTo>
                  <a:cubicBezTo>
                    <a:pt x="1544" y="9188"/>
                    <a:pt x="1696" y="10048"/>
                    <a:pt x="1899" y="10883"/>
                  </a:cubicBezTo>
                  <a:cubicBezTo>
                    <a:pt x="2091" y="10915"/>
                    <a:pt x="2283" y="10947"/>
                    <a:pt x="2456" y="10947"/>
                  </a:cubicBezTo>
                  <a:cubicBezTo>
                    <a:pt x="2556" y="10947"/>
                    <a:pt x="2650" y="10937"/>
                    <a:pt x="2734" y="10909"/>
                  </a:cubicBezTo>
                  <a:cubicBezTo>
                    <a:pt x="3069" y="11165"/>
                    <a:pt x="3314" y="11262"/>
                    <a:pt x="3505" y="11262"/>
                  </a:cubicBezTo>
                  <a:cubicBezTo>
                    <a:pt x="4074" y="11262"/>
                    <a:pt x="4171" y="10408"/>
                    <a:pt x="4801" y="10408"/>
                  </a:cubicBezTo>
                  <a:cubicBezTo>
                    <a:pt x="4981" y="10408"/>
                    <a:pt x="5203" y="10478"/>
                    <a:pt x="5492" y="10656"/>
                  </a:cubicBezTo>
                  <a:cubicBezTo>
                    <a:pt x="5973" y="10959"/>
                    <a:pt x="6252" y="11668"/>
                    <a:pt x="6733" y="11946"/>
                  </a:cubicBezTo>
                  <a:cubicBezTo>
                    <a:pt x="7017" y="12117"/>
                    <a:pt x="7487" y="12160"/>
                    <a:pt x="7896" y="12160"/>
                  </a:cubicBezTo>
                  <a:cubicBezTo>
                    <a:pt x="8033" y="12160"/>
                    <a:pt x="8162" y="12155"/>
                    <a:pt x="8276" y="12149"/>
                  </a:cubicBezTo>
                  <a:cubicBezTo>
                    <a:pt x="8550" y="12149"/>
                    <a:pt x="8895" y="11973"/>
                    <a:pt x="9178" y="11973"/>
                  </a:cubicBezTo>
                  <a:cubicBezTo>
                    <a:pt x="9234" y="11973"/>
                    <a:pt x="9289" y="11980"/>
                    <a:pt x="9339" y="11997"/>
                  </a:cubicBezTo>
                  <a:cubicBezTo>
                    <a:pt x="9592" y="12073"/>
                    <a:pt x="9719" y="12478"/>
                    <a:pt x="9947" y="12604"/>
                  </a:cubicBezTo>
                  <a:cubicBezTo>
                    <a:pt x="10238" y="12776"/>
                    <a:pt x="10600" y="12889"/>
                    <a:pt x="10921" y="12889"/>
                  </a:cubicBezTo>
                  <a:cubicBezTo>
                    <a:pt x="11073" y="12889"/>
                    <a:pt x="11216" y="12864"/>
                    <a:pt x="11339" y="12807"/>
                  </a:cubicBezTo>
                  <a:cubicBezTo>
                    <a:pt x="11465" y="12756"/>
                    <a:pt x="11541" y="12351"/>
                    <a:pt x="11592" y="12326"/>
                  </a:cubicBezTo>
                  <a:cubicBezTo>
                    <a:pt x="11676" y="12288"/>
                    <a:pt x="11750" y="12279"/>
                    <a:pt x="11819" y="12279"/>
                  </a:cubicBezTo>
                  <a:cubicBezTo>
                    <a:pt x="11896" y="12279"/>
                    <a:pt x="11967" y="12290"/>
                    <a:pt x="12042" y="12290"/>
                  </a:cubicBezTo>
                  <a:cubicBezTo>
                    <a:pt x="12085" y="12290"/>
                    <a:pt x="12128" y="12287"/>
                    <a:pt x="12174" y="12275"/>
                  </a:cubicBezTo>
                  <a:cubicBezTo>
                    <a:pt x="12401" y="12225"/>
                    <a:pt x="13161" y="12275"/>
                    <a:pt x="13237" y="11896"/>
                  </a:cubicBezTo>
                  <a:cubicBezTo>
                    <a:pt x="13363" y="11136"/>
                    <a:pt x="11440" y="11567"/>
                    <a:pt x="11136" y="11238"/>
                  </a:cubicBezTo>
                  <a:cubicBezTo>
                    <a:pt x="11516" y="10402"/>
                    <a:pt x="10124" y="9998"/>
                    <a:pt x="9871" y="9466"/>
                  </a:cubicBezTo>
                  <a:cubicBezTo>
                    <a:pt x="8909" y="7568"/>
                    <a:pt x="11136" y="7619"/>
                    <a:pt x="12376" y="7517"/>
                  </a:cubicBezTo>
                  <a:cubicBezTo>
                    <a:pt x="12199" y="7011"/>
                    <a:pt x="12022" y="6505"/>
                    <a:pt x="11845" y="5974"/>
                  </a:cubicBezTo>
                  <a:cubicBezTo>
                    <a:pt x="10450" y="6129"/>
                    <a:pt x="9035" y="6206"/>
                    <a:pt x="7635" y="6206"/>
                  </a:cubicBezTo>
                  <a:cubicBezTo>
                    <a:pt x="7435" y="6206"/>
                    <a:pt x="7235" y="6205"/>
                    <a:pt x="7036" y="6201"/>
                  </a:cubicBezTo>
                  <a:cubicBezTo>
                    <a:pt x="6884" y="5670"/>
                    <a:pt x="7087" y="5088"/>
                    <a:pt x="7416" y="4658"/>
                  </a:cubicBezTo>
                  <a:cubicBezTo>
                    <a:pt x="7720" y="4202"/>
                    <a:pt x="8150" y="3848"/>
                    <a:pt x="8529" y="3443"/>
                  </a:cubicBezTo>
                  <a:cubicBezTo>
                    <a:pt x="8631" y="3316"/>
                    <a:pt x="8757" y="3190"/>
                    <a:pt x="8782" y="3038"/>
                  </a:cubicBezTo>
                  <a:cubicBezTo>
                    <a:pt x="8960" y="2405"/>
                    <a:pt x="8074" y="1975"/>
                    <a:pt x="7922" y="1342"/>
                  </a:cubicBezTo>
                  <a:cubicBezTo>
                    <a:pt x="7821" y="887"/>
                    <a:pt x="8074" y="457"/>
                    <a:pt x="8099"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3"/>
            <p:cNvSpPr/>
            <p:nvPr/>
          </p:nvSpPr>
          <p:spPr>
            <a:xfrm>
              <a:off x="6707580" y="3383716"/>
              <a:ext cx="323556" cy="494269"/>
            </a:xfrm>
            <a:custGeom>
              <a:avLst/>
              <a:gdLst/>
              <a:ahLst/>
              <a:cxnLst/>
              <a:rect l="l" t="t" r="r" b="b"/>
              <a:pathLst>
                <a:path w="9162" h="13996" extrusionOk="0">
                  <a:moveTo>
                    <a:pt x="7744" y="0"/>
                  </a:moveTo>
                  <a:cubicBezTo>
                    <a:pt x="6125" y="101"/>
                    <a:pt x="4530" y="101"/>
                    <a:pt x="2961" y="329"/>
                  </a:cubicBezTo>
                  <a:cubicBezTo>
                    <a:pt x="2860" y="506"/>
                    <a:pt x="2759" y="684"/>
                    <a:pt x="2683" y="835"/>
                  </a:cubicBezTo>
                  <a:cubicBezTo>
                    <a:pt x="2202" y="1645"/>
                    <a:pt x="1746" y="2480"/>
                    <a:pt x="1265" y="3290"/>
                  </a:cubicBezTo>
                  <a:cubicBezTo>
                    <a:pt x="987" y="3771"/>
                    <a:pt x="709" y="4303"/>
                    <a:pt x="785" y="4859"/>
                  </a:cubicBezTo>
                  <a:cubicBezTo>
                    <a:pt x="835" y="5391"/>
                    <a:pt x="1240" y="5846"/>
                    <a:pt x="1240" y="6403"/>
                  </a:cubicBezTo>
                  <a:cubicBezTo>
                    <a:pt x="1265" y="6884"/>
                    <a:pt x="962" y="7339"/>
                    <a:pt x="1063" y="7820"/>
                  </a:cubicBezTo>
                  <a:cubicBezTo>
                    <a:pt x="1215" y="8453"/>
                    <a:pt x="2101" y="8883"/>
                    <a:pt x="1923" y="9516"/>
                  </a:cubicBezTo>
                  <a:cubicBezTo>
                    <a:pt x="1898" y="9668"/>
                    <a:pt x="1772" y="9794"/>
                    <a:pt x="1670" y="9921"/>
                  </a:cubicBezTo>
                  <a:cubicBezTo>
                    <a:pt x="1291" y="10326"/>
                    <a:pt x="861" y="10680"/>
                    <a:pt x="532" y="11110"/>
                  </a:cubicBezTo>
                  <a:cubicBezTo>
                    <a:pt x="228" y="11566"/>
                    <a:pt x="0" y="12148"/>
                    <a:pt x="177" y="12654"/>
                  </a:cubicBezTo>
                  <a:cubicBezTo>
                    <a:pt x="503" y="12664"/>
                    <a:pt x="829" y="12669"/>
                    <a:pt x="1157" y="12669"/>
                  </a:cubicBezTo>
                  <a:cubicBezTo>
                    <a:pt x="2432" y="12669"/>
                    <a:pt x="3717" y="12593"/>
                    <a:pt x="4986" y="12452"/>
                  </a:cubicBezTo>
                  <a:cubicBezTo>
                    <a:pt x="5163" y="12983"/>
                    <a:pt x="5340" y="13489"/>
                    <a:pt x="5517" y="13995"/>
                  </a:cubicBezTo>
                  <a:cubicBezTo>
                    <a:pt x="5669" y="13970"/>
                    <a:pt x="5821" y="13970"/>
                    <a:pt x="5947" y="13945"/>
                  </a:cubicBezTo>
                  <a:cubicBezTo>
                    <a:pt x="6454" y="13844"/>
                    <a:pt x="7036" y="13919"/>
                    <a:pt x="7542" y="13742"/>
                  </a:cubicBezTo>
                  <a:cubicBezTo>
                    <a:pt x="7947" y="13565"/>
                    <a:pt x="8149" y="13186"/>
                    <a:pt x="8655" y="13186"/>
                  </a:cubicBezTo>
                  <a:cubicBezTo>
                    <a:pt x="8807" y="13186"/>
                    <a:pt x="8984" y="13287"/>
                    <a:pt x="9161" y="13388"/>
                  </a:cubicBezTo>
                  <a:cubicBezTo>
                    <a:pt x="8655" y="8909"/>
                    <a:pt x="8959" y="4277"/>
                    <a:pt x="7744"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3"/>
            <p:cNvSpPr/>
            <p:nvPr/>
          </p:nvSpPr>
          <p:spPr>
            <a:xfrm>
              <a:off x="6980141" y="3346176"/>
              <a:ext cx="327158" cy="517506"/>
            </a:xfrm>
            <a:custGeom>
              <a:avLst/>
              <a:gdLst/>
              <a:ahLst/>
              <a:cxnLst/>
              <a:rect l="l" t="t" r="r" b="b"/>
              <a:pathLst>
                <a:path w="9264" h="14654" extrusionOk="0">
                  <a:moveTo>
                    <a:pt x="6530" y="0"/>
                  </a:moveTo>
                  <a:cubicBezTo>
                    <a:pt x="6404" y="0"/>
                    <a:pt x="6277" y="26"/>
                    <a:pt x="6151" y="51"/>
                  </a:cubicBezTo>
                  <a:cubicBezTo>
                    <a:pt x="4582" y="253"/>
                    <a:pt x="3038" y="684"/>
                    <a:pt x="1469" y="911"/>
                  </a:cubicBezTo>
                  <a:cubicBezTo>
                    <a:pt x="988" y="987"/>
                    <a:pt x="507" y="1013"/>
                    <a:pt x="1" y="1063"/>
                  </a:cubicBezTo>
                  <a:cubicBezTo>
                    <a:pt x="1241" y="5340"/>
                    <a:pt x="937" y="9972"/>
                    <a:pt x="1443" y="14451"/>
                  </a:cubicBezTo>
                  <a:cubicBezTo>
                    <a:pt x="1621" y="14552"/>
                    <a:pt x="1798" y="14653"/>
                    <a:pt x="2026" y="14653"/>
                  </a:cubicBezTo>
                  <a:cubicBezTo>
                    <a:pt x="2405" y="14653"/>
                    <a:pt x="2734" y="14527"/>
                    <a:pt x="2987" y="14324"/>
                  </a:cubicBezTo>
                  <a:cubicBezTo>
                    <a:pt x="2810" y="13894"/>
                    <a:pt x="2608" y="13439"/>
                    <a:pt x="2405" y="13008"/>
                  </a:cubicBezTo>
                  <a:cubicBezTo>
                    <a:pt x="4582" y="12528"/>
                    <a:pt x="6809" y="12224"/>
                    <a:pt x="9036" y="12148"/>
                  </a:cubicBezTo>
                  <a:cubicBezTo>
                    <a:pt x="9264" y="11414"/>
                    <a:pt x="9213" y="10630"/>
                    <a:pt x="8935" y="9921"/>
                  </a:cubicBezTo>
                  <a:cubicBezTo>
                    <a:pt x="8783" y="9592"/>
                    <a:pt x="8580" y="9288"/>
                    <a:pt x="8580" y="8934"/>
                  </a:cubicBezTo>
                  <a:cubicBezTo>
                    <a:pt x="8557" y="8609"/>
                    <a:pt x="8789" y="8241"/>
                    <a:pt x="9101" y="8241"/>
                  </a:cubicBezTo>
                  <a:cubicBezTo>
                    <a:pt x="9130" y="8241"/>
                    <a:pt x="9158" y="8244"/>
                    <a:pt x="9188" y="8251"/>
                  </a:cubicBezTo>
                  <a:cubicBezTo>
                    <a:pt x="8555" y="6454"/>
                    <a:pt x="7796" y="4530"/>
                    <a:pt x="7290" y="2683"/>
                  </a:cubicBezTo>
                  <a:cubicBezTo>
                    <a:pt x="7036" y="1797"/>
                    <a:pt x="6783" y="886"/>
                    <a:pt x="6530"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3"/>
            <p:cNvSpPr/>
            <p:nvPr/>
          </p:nvSpPr>
          <p:spPr>
            <a:xfrm>
              <a:off x="7209865" y="3341691"/>
              <a:ext cx="427241" cy="478306"/>
            </a:xfrm>
            <a:custGeom>
              <a:avLst/>
              <a:gdLst/>
              <a:ahLst/>
              <a:cxnLst/>
              <a:rect l="l" t="t" r="r" b="b"/>
              <a:pathLst>
                <a:path w="12098" h="13544" extrusionOk="0">
                  <a:moveTo>
                    <a:pt x="2476" y="0"/>
                  </a:moveTo>
                  <a:cubicBezTo>
                    <a:pt x="1652" y="0"/>
                    <a:pt x="826" y="34"/>
                    <a:pt x="0" y="127"/>
                  </a:cubicBezTo>
                  <a:cubicBezTo>
                    <a:pt x="253" y="1013"/>
                    <a:pt x="531" y="1924"/>
                    <a:pt x="785" y="2810"/>
                  </a:cubicBezTo>
                  <a:cubicBezTo>
                    <a:pt x="1291" y="4657"/>
                    <a:pt x="2050" y="6581"/>
                    <a:pt x="2683" y="8378"/>
                  </a:cubicBezTo>
                  <a:cubicBezTo>
                    <a:pt x="2661" y="8375"/>
                    <a:pt x="2640" y="8373"/>
                    <a:pt x="2619" y="8373"/>
                  </a:cubicBezTo>
                  <a:cubicBezTo>
                    <a:pt x="2296" y="8373"/>
                    <a:pt x="2050" y="8728"/>
                    <a:pt x="2050" y="9061"/>
                  </a:cubicBezTo>
                  <a:cubicBezTo>
                    <a:pt x="2075" y="9415"/>
                    <a:pt x="2278" y="9744"/>
                    <a:pt x="2404" y="10048"/>
                  </a:cubicBezTo>
                  <a:cubicBezTo>
                    <a:pt x="2708" y="10731"/>
                    <a:pt x="2759" y="11490"/>
                    <a:pt x="2556" y="12199"/>
                  </a:cubicBezTo>
                  <a:cubicBezTo>
                    <a:pt x="2581" y="12250"/>
                    <a:pt x="2607" y="12300"/>
                    <a:pt x="2632" y="12351"/>
                  </a:cubicBezTo>
                  <a:cubicBezTo>
                    <a:pt x="2708" y="12477"/>
                    <a:pt x="2759" y="12655"/>
                    <a:pt x="2860" y="12781"/>
                  </a:cubicBezTo>
                  <a:cubicBezTo>
                    <a:pt x="3107" y="13172"/>
                    <a:pt x="3605" y="13245"/>
                    <a:pt x="4082" y="13245"/>
                  </a:cubicBezTo>
                  <a:cubicBezTo>
                    <a:pt x="4191" y="13245"/>
                    <a:pt x="4300" y="13241"/>
                    <a:pt x="4404" y="13237"/>
                  </a:cubicBezTo>
                  <a:cubicBezTo>
                    <a:pt x="5720" y="13135"/>
                    <a:pt x="7061" y="13034"/>
                    <a:pt x="8377" y="12908"/>
                  </a:cubicBezTo>
                  <a:cubicBezTo>
                    <a:pt x="8468" y="12908"/>
                    <a:pt x="8559" y="12904"/>
                    <a:pt x="8647" y="12904"/>
                  </a:cubicBezTo>
                  <a:cubicBezTo>
                    <a:pt x="8779" y="12904"/>
                    <a:pt x="8903" y="12913"/>
                    <a:pt x="9010" y="12958"/>
                  </a:cubicBezTo>
                  <a:cubicBezTo>
                    <a:pt x="9263" y="13060"/>
                    <a:pt x="9414" y="13262"/>
                    <a:pt x="9642" y="13414"/>
                  </a:cubicBezTo>
                  <a:cubicBezTo>
                    <a:pt x="9760" y="13487"/>
                    <a:pt x="9911" y="13543"/>
                    <a:pt x="10052" y="13543"/>
                  </a:cubicBezTo>
                  <a:cubicBezTo>
                    <a:pt x="10154" y="13543"/>
                    <a:pt x="10251" y="13514"/>
                    <a:pt x="10326" y="13439"/>
                  </a:cubicBezTo>
                  <a:cubicBezTo>
                    <a:pt x="10655" y="13110"/>
                    <a:pt x="10098" y="12427"/>
                    <a:pt x="10427" y="12098"/>
                  </a:cubicBezTo>
                  <a:cubicBezTo>
                    <a:pt x="10528" y="12022"/>
                    <a:pt x="10655" y="11997"/>
                    <a:pt x="10781" y="11971"/>
                  </a:cubicBezTo>
                  <a:cubicBezTo>
                    <a:pt x="10958" y="11946"/>
                    <a:pt x="11110" y="11921"/>
                    <a:pt x="11262" y="11870"/>
                  </a:cubicBezTo>
                  <a:cubicBezTo>
                    <a:pt x="11110" y="11541"/>
                    <a:pt x="10958" y="11187"/>
                    <a:pt x="10857" y="10807"/>
                  </a:cubicBezTo>
                  <a:cubicBezTo>
                    <a:pt x="11060" y="10149"/>
                    <a:pt x="11389" y="9542"/>
                    <a:pt x="11591" y="8884"/>
                  </a:cubicBezTo>
                  <a:cubicBezTo>
                    <a:pt x="11692" y="8631"/>
                    <a:pt x="11642" y="8200"/>
                    <a:pt x="11743" y="7973"/>
                  </a:cubicBezTo>
                  <a:cubicBezTo>
                    <a:pt x="11819" y="7821"/>
                    <a:pt x="11971" y="7720"/>
                    <a:pt x="12097" y="7618"/>
                  </a:cubicBezTo>
                  <a:cubicBezTo>
                    <a:pt x="12097" y="7618"/>
                    <a:pt x="12072" y="7618"/>
                    <a:pt x="12072" y="7593"/>
                  </a:cubicBezTo>
                  <a:cubicBezTo>
                    <a:pt x="11819" y="7441"/>
                    <a:pt x="11515" y="7239"/>
                    <a:pt x="11338" y="6960"/>
                  </a:cubicBezTo>
                  <a:cubicBezTo>
                    <a:pt x="11211" y="6758"/>
                    <a:pt x="11161" y="6530"/>
                    <a:pt x="11060" y="6302"/>
                  </a:cubicBezTo>
                  <a:cubicBezTo>
                    <a:pt x="10326" y="4506"/>
                    <a:pt x="7871" y="3949"/>
                    <a:pt x="6985" y="2228"/>
                  </a:cubicBezTo>
                  <a:cubicBezTo>
                    <a:pt x="6858" y="1949"/>
                    <a:pt x="6757" y="1646"/>
                    <a:pt x="6479" y="1494"/>
                  </a:cubicBezTo>
                  <a:cubicBezTo>
                    <a:pt x="6302" y="1393"/>
                    <a:pt x="6074" y="1367"/>
                    <a:pt x="5871" y="1342"/>
                  </a:cubicBezTo>
                  <a:cubicBezTo>
                    <a:pt x="5669" y="1291"/>
                    <a:pt x="5441" y="1216"/>
                    <a:pt x="5365" y="1013"/>
                  </a:cubicBezTo>
                  <a:cubicBezTo>
                    <a:pt x="5295" y="850"/>
                    <a:pt x="5439" y="602"/>
                    <a:pt x="5620" y="602"/>
                  </a:cubicBezTo>
                  <a:cubicBezTo>
                    <a:pt x="5636" y="602"/>
                    <a:pt x="5653" y="604"/>
                    <a:pt x="5669" y="608"/>
                  </a:cubicBezTo>
                  <a:cubicBezTo>
                    <a:pt x="5517" y="431"/>
                    <a:pt x="5441" y="254"/>
                    <a:pt x="5365" y="102"/>
                  </a:cubicBezTo>
                  <a:cubicBezTo>
                    <a:pt x="4408" y="47"/>
                    <a:pt x="3443" y="0"/>
                    <a:pt x="2476"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3"/>
            <p:cNvSpPr/>
            <p:nvPr/>
          </p:nvSpPr>
          <p:spPr>
            <a:xfrm>
              <a:off x="7396858" y="3284552"/>
              <a:ext cx="452067" cy="326205"/>
            </a:xfrm>
            <a:custGeom>
              <a:avLst/>
              <a:gdLst/>
              <a:ahLst/>
              <a:cxnLst/>
              <a:rect l="l" t="t" r="r" b="b"/>
              <a:pathLst>
                <a:path w="12801" h="9237" extrusionOk="0">
                  <a:moveTo>
                    <a:pt x="5281" y="1"/>
                  </a:moveTo>
                  <a:cubicBezTo>
                    <a:pt x="4841" y="1"/>
                    <a:pt x="4413" y="193"/>
                    <a:pt x="3968" y="277"/>
                  </a:cubicBezTo>
                  <a:cubicBezTo>
                    <a:pt x="3721" y="334"/>
                    <a:pt x="3460" y="363"/>
                    <a:pt x="3206" y="363"/>
                  </a:cubicBezTo>
                  <a:cubicBezTo>
                    <a:pt x="3121" y="363"/>
                    <a:pt x="3038" y="360"/>
                    <a:pt x="2955" y="353"/>
                  </a:cubicBezTo>
                  <a:cubicBezTo>
                    <a:pt x="2781" y="336"/>
                    <a:pt x="2606" y="306"/>
                    <a:pt x="2432" y="306"/>
                  </a:cubicBezTo>
                  <a:cubicBezTo>
                    <a:pt x="2353" y="306"/>
                    <a:pt x="2275" y="312"/>
                    <a:pt x="2196" y="328"/>
                  </a:cubicBezTo>
                  <a:cubicBezTo>
                    <a:pt x="1918" y="353"/>
                    <a:pt x="1639" y="531"/>
                    <a:pt x="1412" y="708"/>
                  </a:cubicBezTo>
                  <a:cubicBezTo>
                    <a:pt x="1057" y="961"/>
                    <a:pt x="627" y="1416"/>
                    <a:pt x="323" y="1720"/>
                  </a:cubicBezTo>
                  <a:lnTo>
                    <a:pt x="70" y="1720"/>
                  </a:lnTo>
                  <a:cubicBezTo>
                    <a:pt x="146" y="1872"/>
                    <a:pt x="222" y="2049"/>
                    <a:pt x="374" y="2226"/>
                  </a:cubicBezTo>
                  <a:cubicBezTo>
                    <a:pt x="356" y="2222"/>
                    <a:pt x="339" y="2220"/>
                    <a:pt x="321" y="2220"/>
                  </a:cubicBezTo>
                  <a:cubicBezTo>
                    <a:pt x="142" y="2220"/>
                    <a:pt x="1" y="2446"/>
                    <a:pt x="70" y="2631"/>
                  </a:cubicBezTo>
                  <a:cubicBezTo>
                    <a:pt x="146" y="2834"/>
                    <a:pt x="374" y="2909"/>
                    <a:pt x="576" y="2960"/>
                  </a:cubicBezTo>
                  <a:cubicBezTo>
                    <a:pt x="779" y="2985"/>
                    <a:pt x="1007" y="2985"/>
                    <a:pt x="1184" y="3112"/>
                  </a:cubicBezTo>
                  <a:cubicBezTo>
                    <a:pt x="1462" y="3264"/>
                    <a:pt x="1563" y="3567"/>
                    <a:pt x="1690" y="3846"/>
                  </a:cubicBezTo>
                  <a:cubicBezTo>
                    <a:pt x="2576" y="5567"/>
                    <a:pt x="5031" y="6124"/>
                    <a:pt x="5765" y="7920"/>
                  </a:cubicBezTo>
                  <a:cubicBezTo>
                    <a:pt x="5866" y="8123"/>
                    <a:pt x="5916" y="8376"/>
                    <a:pt x="6043" y="8578"/>
                  </a:cubicBezTo>
                  <a:cubicBezTo>
                    <a:pt x="6220" y="8857"/>
                    <a:pt x="6524" y="9034"/>
                    <a:pt x="6802" y="9236"/>
                  </a:cubicBezTo>
                  <a:cubicBezTo>
                    <a:pt x="6878" y="9160"/>
                    <a:pt x="6929" y="9110"/>
                    <a:pt x="6954" y="9009"/>
                  </a:cubicBezTo>
                  <a:cubicBezTo>
                    <a:pt x="7182" y="8300"/>
                    <a:pt x="6423" y="7920"/>
                    <a:pt x="7283" y="7515"/>
                  </a:cubicBezTo>
                  <a:cubicBezTo>
                    <a:pt x="7390" y="7462"/>
                    <a:pt x="7494" y="7444"/>
                    <a:pt x="7596" y="7444"/>
                  </a:cubicBezTo>
                  <a:cubicBezTo>
                    <a:pt x="7808" y="7444"/>
                    <a:pt x="8013" y="7522"/>
                    <a:pt x="8228" y="7522"/>
                  </a:cubicBezTo>
                  <a:cubicBezTo>
                    <a:pt x="8300" y="7522"/>
                    <a:pt x="8373" y="7513"/>
                    <a:pt x="8447" y="7490"/>
                  </a:cubicBezTo>
                  <a:cubicBezTo>
                    <a:pt x="8776" y="7389"/>
                    <a:pt x="8877" y="7136"/>
                    <a:pt x="9130" y="6908"/>
                  </a:cubicBezTo>
                  <a:cubicBezTo>
                    <a:pt x="9586" y="6503"/>
                    <a:pt x="10143" y="6250"/>
                    <a:pt x="10472" y="5719"/>
                  </a:cubicBezTo>
                  <a:cubicBezTo>
                    <a:pt x="10674" y="5364"/>
                    <a:pt x="10674" y="4782"/>
                    <a:pt x="10902" y="4428"/>
                  </a:cubicBezTo>
                  <a:cubicBezTo>
                    <a:pt x="11256" y="3821"/>
                    <a:pt x="11535" y="3947"/>
                    <a:pt x="12142" y="3593"/>
                  </a:cubicBezTo>
                  <a:cubicBezTo>
                    <a:pt x="12598" y="3314"/>
                    <a:pt x="12623" y="3163"/>
                    <a:pt x="12800" y="2783"/>
                  </a:cubicBezTo>
                  <a:cubicBezTo>
                    <a:pt x="11813" y="2277"/>
                    <a:pt x="10801" y="1745"/>
                    <a:pt x="9814" y="1239"/>
                  </a:cubicBezTo>
                  <a:cubicBezTo>
                    <a:pt x="9338" y="991"/>
                    <a:pt x="8813" y="743"/>
                    <a:pt x="8291" y="743"/>
                  </a:cubicBezTo>
                  <a:cubicBezTo>
                    <a:pt x="8174" y="743"/>
                    <a:pt x="8057" y="756"/>
                    <a:pt x="7941" y="784"/>
                  </a:cubicBezTo>
                  <a:cubicBezTo>
                    <a:pt x="7612" y="885"/>
                    <a:pt x="7334" y="1087"/>
                    <a:pt x="7030" y="1214"/>
                  </a:cubicBezTo>
                  <a:cubicBezTo>
                    <a:pt x="6854" y="1295"/>
                    <a:pt x="6663" y="1347"/>
                    <a:pt x="6481" y="1347"/>
                  </a:cubicBezTo>
                  <a:cubicBezTo>
                    <a:pt x="6324" y="1347"/>
                    <a:pt x="6172" y="1308"/>
                    <a:pt x="6043" y="1214"/>
                  </a:cubicBezTo>
                  <a:cubicBezTo>
                    <a:pt x="6473" y="860"/>
                    <a:pt x="6068" y="126"/>
                    <a:pt x="5537" y="24"/>
                  </a:cubicBezTo>
                  <a:cubicBezTo>
                    <a:pt x="5451" y="8"/>
                    <a:pt x="5366" y="1"/>
                    <a:pt x="5281"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3"/>
            <p:cNvSpPr/>
            <p:nvPr/>
          </p:nvSpPr>
          <p:spPr>
            <a:xfrm>
              <a:off x="7065074" y="3761763"/>
              <a:ext cx="781168" cy="592798"/>
            </a:xfrm>
            <a:custGeom>
              <a:avLst/>
              <a:gdLst/>
              <a:ahLst/>
              <a:cxnLst/>
              <a:rect l="l" t="t" r="r" b="b"/>
              <a:pathLst>
                <a:path w="22120" h="16786" extrusionOk="0">
                  <a:moveTo>
                    <a:pt x="15362" y="0"/>
                  </a:moveTo>
                  <a:cubicBezTo>
                    <a:pt x="15210" y="26"/>
                    <a:pt x="15058" y="51"/>
                    <a:pt x="14906" y="76"/>
                  </a:cubicBezTo>
                  <a:cubicBezTo>
                    <a:pt x="14780" y="102"/>
                    <a:pt x="14628" y="127"/>
                    <a:pt x="14527" y="228"/>
                  </a:cubicBezTo>
                  <a:cubicBezTo>
                    <a:pt x="14198" y="532"/>
                    <a:pt x="14755" y="1215"/>
                    <a:pt x="14426" y="1569"/>
                  </a:cubicBezTo>
                  <a:cubicBezTo>
                    <a:pt x="14353" y="1642"/>
                    <a:pt x="14260" y="1672"/>
                    <a:pt x="14161" y="1672"/>
                  </a:cubicBezTo>
                  <a:cubicBezTo>
                    <a:pt x="14017" y="1672"/>
                    <a:pt x="13862" y="1609"/>
                    <a:pt x="13742" y="1519"/>
                  </a:cubicBezTo>
                  <a:cubicBezTo>
                    <a:pt x="13514" y="1367"/>
                    <a:pt x="13363" y="1165"/>
                    <a:pt x="13135" y="1089"/>
                  </a:cubicBezTo>
                  <a:cubicBezTo>
                    <a:pt x="13023" y="1033"/>
                    <a:pt x="12903" y="1015"/>
                    <a:pt x="12784" y="1015"/>
                  </a:cubicBezTo>
                  <a:cubicBezTo>
                    <a:pt x="12688" y="1015"/>
                    <a:pt x="12593" y="1027"/>
                    <a:pt x="12502" y="1038"/>
                  </a:cubicBezTo>
                  <a:cubicBezTo>
                    <a:pt x="11161" y="1139"/>
                    <a:pt x="9820" y="1240"/>
                    <a:pt x="8504" y="1342"/>
                  </a:cubicBezTo>
                  <a:cubicBezTo>
                    <a:pt x="8381" y="1353"/>
                    <a:pt x="8252" y="1360"/>
                    <a:pt x="8123" y="1360"/>
                  </a:cubicBezTo>
                  <a:cubicBezTo>
                    <a:pt x="7664" y="1360"/>
                    <a:pt x="7197" y="1267"/>
                    <a:pt x="6960" y="911"/>
                  </a:cubicBezTo>
                  <a:cubicBezTo>
                    <a:pt x="6859" y="760"/>
                    <a:pt x="6833" y="608"/>
                    <a:pt x="6757" y="456"/>
                  </a:cubicBezTo>
                  <a:cubicBezTo>
                    <a:pt x="6732" y="405"/>
                    <a:pt x="6681" y="355"/>
                    <a:pt x="6656" y="304"/>
                  </a:cubicBezTo>
                  <a:cubicBezTo>
                    <a:pt x="6656" y="329"/>
                    <a:pt x="6631" y="355"/>
                    <a:pt x="6631" y="380"/>
                  </a:cubicBezTo>
                  <a:cubicBezTo>
                    <a:pt x="4404" y="481"/>
                    <a:pt x="2177" y="760"/>
                    <a:pt x="0" y="1266"/>
                  </a:cubicBezTo>
                  <a:cubicBezTo>
                    <a:pt x="203" y="1696"/>
                    <a:pt x="405" y="2126"/>
                    <a:pt x="582" y="2556"/>
                  </a:cubicBezTo>
                  <a:cubicBezTo>
                    <a:pt x="683" y="2481"/>
                    <a:pt x="759" y="2405"/>
                    <a:pt x="835" y="2329"/>
                  </a:cubicBezTo>
                  <a:cubicBezTo>
                    <a:pt x="979" y="2377"/>
                    <a:pt x="1373" y="2584"/>
                    <a:pt x="1565" y="2584"/>
                  </a:cubicBezTo>
                  <a:cubicBezTo>
                    <a:pt x="1575" y="2584"/>
                    <a:pt x="1585" y="2583"/>
                    <a:pt x="1595" y="2582"/>
                  </a:cubicBezTo>
                  <a:cubicBezTo>
                    <a:pt x="1898" y="2531"/>
                    <a:pt x="2050" y="2050"/>
                    <a:pt x="2328" y="2000"/>
                  </a:cubicBezTo>
                  <a:cubicBezTo>
                    <a:pt x="2357" y="1995"/>
                    <a:pt x="2387" y="1993"/>
                    <a:pt x="2416" y="1993"/>
                  </a:cubicBezTo>
                  <a:cubicBezTo>
                    <a:pt x="2854" y="1993"/>
                    <a:pt x="3368" y="2485"/>
                    <a:pt x="3771" y="2556"/>
                  </a:cubicBezTo>
                  <a:cubicBezTo>
                    <a:pt x="3868" y="2584"/>
                    <a:pt x="3961" y="2591"/>
                    <a:pt x="4052" y="2591"/>
                  </a:cubicBezTo>
                  <a:cubicBezTo>
                    <a:pt x="4141" y="2591"/>
                    <a:pt x="4228" y="2585"/>
                    <a:pt x="4314" y="2585"/>
                  </a:cubicBezTo>
                  <a:cubicBezTo>
                    <a:pt x="4461" y="2585"/>
                    <a:pt x="4607" y="2604"/>
                    <a:pt x="4758" y="2708"/>
                  </a:cubicBezTo>
                  <a:cubicBezTo>
                    <a:pt x="5036" y="2885"/>
                    <a:pt x="5087" y="3468"/>
                    <a:pt x="5441" y="3695"/>
                  </a:cubicBezTo>
                  <a:cubicBezTo>
                    <a:pt x="5585" y="3798"/>
                    <a:pt x="5740" y="3840"/>
                    <a:pt x="5900" y="3840"/>
                  </a:cubicBezTo>
                  <a:cubicBezTo>
                    <a:pt x="6331" y="3840"/>
                    <a:pt x="6800" y="3537"/>
                    <a:pt x="7188" y="3316"/>
                  </a:cubicBezTo>
                  <a:cubicBezTo>
                    <a:pt x="8023" y="3316"/>
                    <a:pt x="8428" y="2455"/>
                    <a:pt x="9086" y="2405"/>
                  </a:cubicBezTo>
                  <a:cubicBezTo>
                    <a:pt x="9106" y="2403"/>
                    <a:pt x="9125" y="2403"/>
                    <a:pt x="9143" y="2403"/>
                  </a:cubicBezTo>
                  <a:cubicBezTo>
                    <a:pt x="9514" y="2403"/>
                    <a:pt x="9506" y="2641"/>
                    <a:pt x="9820" y="2810"/>
                  </a:cubicBezTo>
                  <a:cubicBezTo>
                    <a:pt x="10579" y="3164"/>
                    <a:pt x="10528" y="3442"/>
                    <a:pt x="11060" y="4050"/>
                  </a:cubicBezTo>
                  <a:cubicBezTo>
                    <a:pt x="11490" y="4530"/>
                    <a:pt x="11794" y="4455"/>
                    <a:pt x="12325" y="4632"/>
                  </a:cubicBezTo>
                  <a:cubicBezTo>
                    <a:pt x="13135" y="4910"/>
                    <a:pt x="13084" y="5062"/>
                    <a:pt x="13287" y="5948"/>
                  </a:cubicBezTo>
                  <a:cubicBezTo>
                    <a:pt x="13413" y="6479"/>
                    <a:pt x="13869" y="6960"/>
                    <a:pt x="13970" y="7441"/>
                  </a:cubicBezTo>
                  <a:cubicBezTo>
                    <a:pt x="14046" y="7922"/>
                    <a:pt x="13666" y="8225"/>
                    <a:pt x="13894" y="8782"/>
                  </a:cubicBezTo>
                  <a:cubicBezTo>
                    <a:pt x="14022" y="9075"/>
                    <a:pt x="14867" y="9846"/>
                    <a:pt x="15381" y="9846"/>
                  </a:cubicBezTo>
                  <a:cubicBezTo>
                    <a:pt x="15577" y="9846"/>
                    <a:pt x="15725" y="9734"/>
                    <a:pt x="15767" y="9440"/>
                  </a:cubicBezTo>
                  <a:cubicBezTo>
                    <a:pt x="16147" y="10604"/>
                    <a:pt x="16324" y="13009"/>
                    <a:pt x="17159" y="13920"/>
                  </a:cubicBezTo>
                  <a:cubicBezTo>
                    <a:pt x="17387" y="14173"/>
                    <a:pt x="17893" y="14274"/>
                    <a:pt x="18171" y="14527"/>
                  </a:cubicBezTo>
                  <a:cubicBezTo>
                    <a:pt x="18551" y="14856"/>
                    <a:pt x="18779" y="15236"/>
                    <a:pt x="18981" y="15691"/>
                  </a:cubicBezTo>
                  <a:cubicBezTo>
                    <a:pt x="19333" y="16483"/>
                    <a:pt x="19257" y="16786"/>
                    <a:pt x="19595" y="16786"/>
                  </a:cubicBezTo>
                  <a:cubicBezTo>
                    <a:pt x="19743" y="16786"/>
                    <a:pt x="19970" y="16728"/>
                    <a:pt x="20348" y="16628"/>
                  </a:cubicBezTo>
                  <a:cubicBezTo>
                    <a:pt x="21309" y="16374"/>
                    <a:pt x="21613" y="16552"/>
                    <a:pt x="21790" y="15514"/>
                  </a:cubicBezTo>
                  <a:cubicBezTo>
                    <a:pt x="22119" y="13793"/>
                    <a:pt x="22018" y="12123"/>
                    <a:pt x="21335" y="10478"/>
                  </a:cubicBezTo>
                  <a:cubicBezTo>
                    <a:pt x="20904" y="9465"/>
                    <a:pt x="20272" y="8478"/>
                    <a:pt x="19588" y="7618"/>
                  </a:cubicBezTo>
                  <a:cubicBezTo>
                    <a:pt x="19057" y="6960"/>
                    <a:pt x="19209" y="6378"/>
                    <a:pt x="18728" y="5619"/>
                  </a:cubicBezTo>
                  <a:cubicBezTo>
                    <a:pt x="17589" y="3797"/>
                    <a:pt x="16222" y="1974"/>
                    <a:pt x="15362"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3"/>
            <p:cNvSpPr/>
            <p:nvPr/>
          </p:nvSpPr>
          <p:spPr>
            <a:xfrm>
              <a:off x="6812148" y="3137041"/>
              <a:ext cx="712339" cy="259212"/>
            </a:xfrm>
            <a:custGeom>
              <a:avLst/>
              <a:gdLst/>
              <a:ahLst/>
              <a:cxnLst/>
              <a:rect l="l" t="t" r="r" b="b"/>
              <a:pathLst>
                <a:path w="20171" h="7340" extrusionOk="0">
                  <a:moveTo>
                    <a:pt x="19993" y="0"/>
                  </a:moveTo>
                  <a:cubicBezTo>
                    <a:pt x="19487" y="51"/>
                    <a:pt x="18981" y="127"/>
                    <a:pt x="18449" y="203"/>
                  </a:cubicBezTo>
                  <a:cubicBezTo>
                    <a:pt x="16804" y="405"/>
                    <a:pt x="15134" y="557"/>
                    <a:pt x="13489" y="835"/>
                  </a:cubicBezTo>
                  <a:cubicBezTo>
                    <a:pt x="12401" y="1013"/>
                    <a:pt x="11338" y="1215"/>
                    <a:pt x="10275" y="1443"/>
                  </a:cubicBezTo>
                  <a:lnTo>
                    <a:pt x="6605" y="2202"/>
                  </a:lnTo>
                  <a:cubicBezTo>
                    <a:pt x="6023" y="2329"/>
                    <a:pt x="5441" y="2455"/>
                    <a:pt x="4834" y="2506"/>
                  </a:cubicBezTo>
                  <a:cubicBezTo>
                    <a:pt x="4260" y="2573"/>
                    <a:pt x="3675" y="2596"/>
                    <a:pt x="3094" y="2596"/>
                  </a:cubicBezTo>
                  <a:cubicBezTo>
                    <a:pt x="2804" y="2596"/>
                    <a:pt x="2514" y="2590"/>
                    <a:pt x="2227" y="2582"/>
                  </a:cubicBezTo>
                  <a:cubicBezTo>
                    <a:pt x="2151" y="2784"/>
                    <a:pt x="2025" y="2936"/>
                    <a:pt x="1848" y="3037"/>
                  </a:cubicBezTo>
                  <a:cubicBezTo>
                    <a:pt x="1721" y="3113"/>
                    <a:pt x="1544" y="3138"/>
                    <a:pt x="1417" y="3214"/>
                  </a:cubicBezTo>
                  <a:cubicBezTo>
                    <a:pt x="1265" y="3341"/>
                    <a:pt x="1215" y="3543"/>
                    <a:pt x="1190" y="3746"/>
                  </a:cubicBezTo>
                  <a:cubicBezTo>
                    <a:pt x="1088" y="4075"/>
                    <a:pt x="1012" y="4429"/>
                    <a:pt x="936" y="4783"/>
                  </a:cubicBezTo>
                  <a:lnTo>
                    <a:pt x="759" y="4758"/>
                  </a:lnTo>
                  <a:cubicBezTo>
                    <a:pt x="709" y="5441"/>
                    <a:pt x="557" y="6125"/>
                    <a:pt x="278" y="6757"/>
                  </a:cubicBezTo>
                  <a:cubicBezTo>
                    <a:pt x="203" y="6960"/>
                    <a:pt x="101" y="7137"/>
                    <a:pt x="0" y="7340"/>
                  </a:cubicBezTo>
                  <a:cubicBezTo>
                    <a:pt x="2050" y="7011"/>
                    <a:pt x="4176" y="7112"/>
                    <a:pt x="6251" y="6833"/>
                  </a:cubicBezTo>
                  <a:cubicBezTo>
                    <a:pt x="7820" y="6606"/>
                    <a:pt x="9339" y="6175"/>
                    <a:pt x="10908" y="5973"/>
                  </a:cubicBezTo>
                  <a:cubicBezTo>
                    <a:pt x="11920" y="5821"/>
                    <a:pt x="12958" y="5796"/>
                    <a:pt x="13970" y="5796"/>
                  </a:cubicBezTo>
                  <a:cubicBezTo>
                    <a:pt x="14021" y="5593"/>
                    <a:pt x="14071" y="5391"/>
                    <a:pt x="14147" y="5188"/>
                  </a:cubicBezTo>
                  <a:cubicBezTo>
                    <a:pt x="14198" y="5011"/>
                    <a:pt x="14248" y="4834"/>
                    <a:pt x="14375" y="4708"/>
                  </a:cubicBezTo>
                  <a:cubicBezTo>
                    <a:pt x="14729" y="4353"/>
                    <a:pt x="15337" y="4454"/>
                    <a:pt x="15741" y="4176"/>
                  </a:cubicBezTo>
                  <a:cubicBezTo>
                    <a:pt x="15995" y="3999"/>
                    <a:pt x="16121" y="3695"/>
                    <a:pt x="16349" y="3467"/>
                  </a:cubicBezTo>
                  <a:cubicBezTo>
                    <a:pt x="16551" y="3290"/>
                    <a:pt x="16804" y="3164"/>
                    <a:pt x="17032" y="3063"/>
                  </a:cubicBezTo>
                  <a:cubicBezTo>
                    <a:pt x="17918" y="2683"/>
                    <a:pt x="18804" y="2303"/>
                    <a:pt x="19689" y="1924"/>
                  </a:cubicBezTo>
                  <a:cubicBezTo>
                    <a:pt x="19867" y="1848"/>
                    <a:pt x="20069" y="1747"/>
                    <a:pt x="20120" y="1569"/>
                  </a:cubicBezTo>
                  <a:cubicBezTo>
                    <a:pt x="20170" y="1468"/>
                    <a:pt x="20145" y="1342"/>
                    <a:pt x="20145" y="1240"/>
                  </a:cubicBezTo>
                  <a:cubicBezTo>
                    <a:pt x="20094" y="810"/>
                    <a:pt x="20044" y="405"/>
                    <a:pt x="19993"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3"/>
            <p:cNvSpPr/>
            <p:nvPr/>
          </p:nvSpPr>
          <p:spPr>
            <a:xfrm>
              <a:off x="7305463" y="3046776"/>
              <a:ext cx="698107" cy="336058"/>
            </a:xfrm>
            <a:custGeom>
              <a:avLst/>
              <a:gdLst/>
              <a:ahLst/>
              <a:cxnLst/>
              <a:rect l="l" t="t" r="r" b="b"/>
              <a:pathLst>
                <a:path w="19768" h="9516" extrusionOk="0">
                  <a:moveTo>
                    <a:pt x="18931" y="0"/>
                  </a:moveTo>
                  <a:cubicBezTo>
                    <a:pt x="14654" y="987"/>
                    <a:pt x="10377" y="1924"/>
                    <a:pt x="6024" y="2531"/>
                  </a:cubicBezTo>
                  <a:cubicBezTo>
                    <a:pt x="6075" y="2961"/>
                    <a:pt x="6125" y="3366"/>
                    <a:pt x="6176" y="3796"/>
                  </a:cubicBezTo>
                  <a:cubicBezTo>
                    <a:pt x="6176" y="3898"/>
                    <a:pt x="6201" y="4024"/>
                    <a:pt x="6151" y="4125"/>
                  </a:cubicBezTo>
                  <a:cubicBezTo>
                    <a:pt x="6075" y="4303"/>
                    <a:pt x="5898" y="4404"/>
                    <a:pt x="5720" y="4480"/>
                  </a:cubicBezTo>
                  <a:cubicBezTo>
                    <a:pt x="4835" y="4859"/>
                    <a:pt x="3949" y="5239"/>
                    <a:pt x="3063" y="5619"/>
                  </a:cubicBezTo>
                  <a:cubicBezTo>
                    <a:pt x="2835" y="5720"/>
                    <a:pt x="2582" y="5821"/>
                    <a:pt x="2380" y="6023"/>
                  </a:cubicBezTo>
                  <a:cubicBezTo>
                    <a:pt x="2152" y="6251"/>
                    <a:pt x="2026" y="6555"/>
                    <a:pt x="1772" y="6732"/>
                  </a:cubicBezTo>
                  <a:cubicBezTo>
                    <a:pt x="1368" y="7010"/>
                    <a:pt x="760" y="6909"/>
                    <a:pt x="406" y="7264"/>
                  </a:cubicBezTo>
                  <a:cubicBezTo>
                    <a:pt x="279" y="7390"/>
                    <a:pt x="229" y="7567"/>
                    <a:pt x="153" y="7744"/>
                  </a:cubicBezTo>
                  <a:cubicBezTo>
                    <a:pt x="102" y="7947"/>
                    <a:pt x="52" y="8149"/>
                    <a:pt x="1" y="8352"/>
                  </a:cubicBezTo>
                  <a:cubicBezTo>
                    <a:pt x="963" y="8352"/>
                    <a:pt x="1950" y="8402"/>
                    <a:pt x="2911" y="8453"/>
                  </a:cubicBezTo>
                  <a:cubicBezTo>
                    <a:pt x="3215" y="8149"/>
                    <a:pt x="3645" y="7694"/>
                    <a:pt x="4000" y="7415"/>
                  </a:cubicBezTo>
                  <a:cubicBezTo>
                    <a:pt x="4253" y="7264"/>
                    <a:pt x="4506" y="7086"/>
                    <a:pt x="4784" y="7061"/>
                  </a:cubicBezTo>
                  <a:cubicBezTo>
                    <a:pt x="4863" y="7045"/>
                    <a:pt x="4941" y="7039"/>
                    <a:pt x="5020" y="7039"/>
                  </a:cubicBezTo>
                  <a:cubicBezTo>
                    <a:pt x="5194" y="7039"/>
                    <a:pt x="5369" y="7069"/>
                    <a:pt x="5543" y="7086"/>
                  </a:cubicBezTo>
                  <a:cubicBezTo>
                    <a:pt x="5626" y="7093"/>
                    <a:pt x="5709" y="7096"/>
                    <a:pt x="5794" y="7096"/>
                  </a:cubicBezTo>
                  <a:cubicBezTo>
                    <a:pt x="6048" y="7096"/>
                    <a:pt x="6309" y="7067"/>
                    <a:pt x="6556" y="7010"/>
                  </a:cubicBezTo>
                  <a:cubicBezTo>
                    <a:pt x="6995" y="6906"/>
                    <a:pt x="7417" y="6732"/>
                    <a:pt x="7850" y="6732"/>
                  </a:cubicBezTo>
                  <a:cubicBezTo>
                    <a:pt x="7941" y="6732"/>
                    <a:pt x="8033" y="6740"/>
                    <a:pt x="8125" y="6757"/>
                  </a:cubicBezTo>
                  <a:cubicBezTo>
                    <a:pt x="8656" y="6859"/>
                    <a:pt x="9061" y="7593"/>
                    <a:pt x="8656" y="7922"/>
                  </a:cubicBezTo>
                  <a:cubicBezTo>
                    <a:pt x="8774" y="8027"/>
                    <a:pt x="8924" y="8068"/>
                    <a:pt x="9082" y="8068"/>
                  </a:cubicBezTo>
                  <a:cubicBezTo>
                    <a:pt x="9264" y="8068"/>
                    <a:pt x="9455" y="8015"/>
                    <a:pt x="9618" y="7947"/>
                  </a:cubicBezTo>
                  <a:cubicBezTo>
                    <a:pt x="9922" y="7820"/>
                    <a:pt x="10225" y="7593"/>
                    <a:pt x="10554" y="7517"/>
                  </a:cubicBezTo>
                  <a:cubicBezTo>
                    <a:pt x="10666" y="7489"/>
                    <a:pt x="10779" y="7476"/>
                    <a:pt x="10893" y="7476"/>
                  </a:cubicBezTo>
                  <a:cubicBezTo>
                    <a:pt x="11401" y="7476"/>
                    <a:pt x="11926" y="7724"/>
                    <a:pt x="12402" y="7972"/>
                  </a:cubicBezTo>
                  <a:cubicBezTo>
                    <a:pt x="13389" y="8478"/>
                    <a:pt x="14401" y="8984"/>
                    <a:pt x="15388" y="9516"/>
                  </a:cubicBezTo>
                  <a:cubicBezTo>
                    <a:pt x="15413" y="9440"/>
                    <a:pt x="15464" y="9389"/>
                    <a:pt x="15489" y="9313"/>
                  </a:cubicBezTo>
                  <a:cubicBezTo>
                    <a:pt x="15793" y="8731"/>
                    <a:pt x="16122" y="8655"/>
                    <a:pt x="16552" y="8276"/>
                  </a:cubicBezTo>
                  <a:cubicBezTo>
                    <a:pt x="17008" y="7846"/>
                    <a:pt x="17514" y="6960"/>
                    <a:pt x="17792" y="6378"/>
                  </a:cubicBezTo>
                  <a:cubicBezTo>
                    <a:pt x="18324" y="6302"/>
                    <a:pt x="18450" y="5846"/>
                    <a:pt x="17969" y="5619"/>
                  </a:cubicBezTo>
                  <a:cubicBezTo>
                    <a:pt x="18526" y="4758"/>
                    <a:pt x="16502" y="4632"/>
                    <a:pt x="17742" y="3923"/>
                  </a:cubicBezTo>
                  <a:cubicBezTo>
                    <a:pt x="17837" y="3868"/>
                    <a:pt x="17977" y="3851"/>
                    <a:pt x="18140" y="3851"/>
                  </a:cubicBezTo>
                  <a:cubicBezTo>
                    <a:pt x="18383" y="3851"/>
                    <a:pt x="18675" y="3888"/>
                    <a:pt x="18940" y="3888"/>
                  </a:cubicBezTo>
                  <a:cubicBezTo>
                    <a:pt x="19395" y="3888"/>
                    <a:pt x="19768" y="3780"/>
                    <a:pt x="19665" y="3189"/>
                  </a:cubicBezTo>
                  <a:lnTo>
                    <a:pt x="19665" y="3189"/>
                  </a:lnTo>
                  <a:cubicBezTo>
                    <a:pt x="19628" y="3194"/>
                    <a:pt x="19588" y="3196"/>
                    <a:pt x="19547" y="3196"/>
                  </a:cubicBezTo>
                  <a:cubicBezTo>
                    <a:pt x="19168" y="3196"/>
                    <a:pt x="18638" y="3004"/>
                    <a:pt x="18273" y="2936"/>
                  </a:cubicBezTo>
                  <a:cubicBezTo>
                    <a:pt x="17716" y="2835"/>
                    <a:pt x="17008" y="2733"/>
                    <a:pt x="17134" y="1949"/>
                  </a:cubicBezTo>
                  <a:lnTo>
                    <a:pt x="17134" y="1949"/>
                  </a:lnTo>
                  <a:cubicBezTo>
                    <a:pt x="17274" y="1990"/>
                    <a:pt x="17409" y="2010"/>
                    <a:pt x="17540" y="2010"/>
                  </a:cubicBezTo>
                  <a:cubicBezTo>
                    <a:pt x="17809" y="2010"/>
                    <a:pt x="18060" y="1925"/>
                    <a:pt x="18298" y="1772"/>
                  </a:cubicBezTo>
                  <a:cubicBezTo>
                    <a:pt x="18298" y="1772"/>
                    <a:pt x="18476" y="1443"/>
                    <a:pt x="18577" y="1367"/>
                  </a:cubicBezTo>
                  <a:cubicBezTo>
                    <a:pt x="18640" y="1316"/>
                    <a:pt x="18741" y="1316"/>
                    <a:pt x="18839" y="1316"/>
                  </a:cubicBezTo>
                  <a:cubicBezTo>
                    <a:pt x="18937" y="1316"/>
                    <a:pt x="19032" y="1316"/>
                    <a:pt x="19083" y="1266"/>
                  </a:cubicBezTo>
                  <a:cubicBezTo>
                    <a:pt x="19488" y="911"/>
                    <a:pt x="19285" y="355"/>
                    <a:pt x="18931"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3"/>
            <p:cNvSpPr/>
            <p:nvPr/>
          </p:nvSpPr>
          <p:spPr>
            <a:xfrm>
              <a:off x="7727336" y="2555226"/>
              <a:ext cx="313738" cy="347888"/>
            </a:xfrm>
            <a:custGeom>
              <a:avLst/>
              <a:gdLst/>
              <a:ahLst/>
              <a:cxnLst/>
              <a:rect l="l" t="t" r="r" b="b"/>
              <a:pathLst>
                <a:path w="8884" h="9851" extrusionOk="0">
                  <a:moveTo>
                    <a:pt x="6201" y="0"/>
                  </a:moveTo>
                  <a:cubicBezTo>
                    <a:pt x="6099" y="405"/>
                    <a:pt x="5998" y="785"/>
                    <a:pt x="5821" y="1164"/>
                  </a:cubicBezTo>
                  <a:cubicBezTo>
                    <a:pt x="5669" y="1493"/>
                    <a:pt x="5492" y="1873"/>
                    <a:pt x="5694" y="2176"/>
                  </a:cubicBezTo>
                  <a:cubicBezTo>
                    <a:pt x="5770" y="2252"/>
                    <a:pt x="5872" y="2328"/>
                    <a:pt x="5973" y="2379"/>
                  </a:cubicBezTo>
                  <a:cubicBezTo>
                    <a:pt x="6277" y="2607"/>
                    <a:pt x="6530" y="2885"/>
                    <a:pt x="6732" y="3189"/>
                  </a:cubicBezTo>
                  <a:cubicBezTo>
                    <a:pt x="6808" y="3341"/>
                    <a:pt x="6884" y="3492"/>
                    <a:pt x="6833" y="3644"/>
                  </a:cubicBezTo>
                  <a:cubicBezTo>
                    <a:pt x="6833" y="3771"/>
                    <a:pt x="6757" y="3847"/>
                    <a:pt x="6707" y="3948"/>
                  </a:cubicBezTo>
                  <a:cubicBezTo>
                    <a:pt x="6479" y="4277"/>
                    <a:pt x="6226" y="4631"/>
                    <a:pt x="5998" y="4986"/>
                  </a:cubicBezTo>
                  <a:cubicBezTo>
                    <a:pt x="4024" y="5416"/>
                    <a:pt x="2000" y="5871"/>
                    <a:pt x="0" y="6352"/>
                  </a:cubicBezTo>
                  <a:cubicBezTo>
                    <a:pt x="76" y="6580"/>
                    <a:pt x="253" y="6757"/>
                    <a:pt x="481" y="6909"/>
                  </a:cubicBezTo>
                  <a:cubicBezTo>
                    <a:pt x="759" y="7061"/>
                    <a:pt x="1088" y="7137"/>
                    <a:pt x="1417" y="7162"/>
                  </a:cubicBezTo>
                  <a:cubicBezTo>
                    <a:pt x="1468" y="7162"/>
                    <a:pt x="1544" y="7162"/>
                    <a:pt x="1595" y="7187"/>
                  </a:cubicBezTo>
                  <a:cubicBezTo>
                    <a:pt x="1772" y="7289"/>
                    <a:pt x="1746" y="7542"/>
                    <a:pt x="1822" y="7719"/>
                  </a:cubicBezTo>
                  <a:cubicBezTo>
                    <a:pt x="1974" y="7972"/>
                    <a:pt x="2303" y="7972"/>
                    <a:pt x="2582" y="7972"/>
                  </a:cubicBezTo>
                  <a:cubicBezTo>
                    <a:pt x="2860" y="7972"/>
                    <a:pt x="3214" y="8048"/>
                    <a:pt x="3265" y="8326"/>
                  </a:cubicBezTo>
                  <a:cubicBezTo>
                    <a:pt x="3316" y="8554"/>
                    <a:pt x="3138" y="8731"/>
                    <a:pt x="3062" y="8934"/>
                  </a:cubicBezTo>
                  <a:cubicBezTo>
                    <a:pt x="2987" y="9161"/>
                    <a:pt x="3012" y="9389"/>
                    <a:pt x="3113" y="9566"/>
                  </a:cubicBezTo>
                  <a:cubicBezTo>
                    <a:pt x="3467" y="9541"/>
                    <a:pt x="3822" y="9440"/>
                    <a:pt x="3948" y="9237"/>
                  </a:cubicBezTo>
                  <a:cubicBezTo>
                    <a:pt x="4201" y="8858"/>
                    <a:pt x="3720" y="7896"/>
                    <a:pt x="3796" y="7390"/>
                  </a:cubicBezTo>
                  <a:cubicBezTo>
                    <a:pt x="3852" y="6909"/>
                    <a:pt x="4015" y="6389"/>
                    <a:pt x="4296" y="6389"/>
                  </a:cubicBezTo>
                  <a:cubicBezTo>
                    <a:pt x="4400" y="6389"/>
                    <a:pt x="4520" y="6460"/>
                    <a:pt x="4657" y="6631"/>
                  </a:cubicBezTo>
                  <a:cubicBezTo>
                    <a:pt x="5112" y="7187"/>
                    <a:pt x="5112" y="8655"/>
                    <a:pt x="5112" y="9339"/>
                  </a:cubicBezTo>
                  <a:cubicBezTo>
                    <a:pt x="5152" y="9333"/>
                    <a:pt x="5192" y="9330"/>
                    <a:pt x="5233" y="9330"/>
                  </a:cubicBezTo>
                  <a:cubicBezTo>
                    <a:pt x="5813" y="9330"/>
                    <a:pt x="6563" y="9850"/>
                    <a:pt x="7087" y="9850"/>
                  </a:cubicBezTo>
                  <a:cubicBezTo>
                    <a:pt x="7363" y="9850"/>
                    <a:pt x="7577" y="9705"/>
                    <a:pt x="7668" y="9263"/>
                  </a:cubicBezTo>
                  <a:cubicBezTo>
                    <a:pt x="7871" y="8250"/>
                    <a:pt x="5720" y="6985"/>
                    <a:pt x="6175" y="6302"/>
                  </a:cubicBezTo>
                  <a:cubicBezTo>
                    <a:pt x="6291" y="6126"/>
                    <a:pt x="6420" y="6061"/>
                    <a:pt x="6558" y="6061"/>
                  </a:cubicBezTo>
                  <a:cubicBezTo>
                    <a:pt x="6959" y="6061"/>
                    <a:pt x="7436" y="6606"/>
                    <a:pt x="7876" y="6606"/>
                  </a:cubicBezTo>
                  <a:cubicBezTo>
                    <a:pt x="8051" y="6606"/>
                    <a:pt x="8221" y="6519"/>
                    <a:pt x="8377" y="6276"/>
                  </a:cubicBezTo>
                  <a:cubicBezTo>
                    <a:pt x="8580" y="5973"/>
                    <a:pt x="8377" y="5087"/>
                    <a:pt x="8402" y="4733"/>
                  </a:cubicBezTo>
                  <a:cubicBezTo>
                    <a:pt x="8453" y="4252"/>
                    <a:pt x="8681" y="3771"/>
                    <a:pt x="8655" y="3315"/>
                  </a:cubicBezTo>
                  <a:cubicBezTo>
                    <a:pt x="8580" y="2455"/>
                    <a:pt x="7668" y="2430"/>
                    <a:pt x="7744" y="1670"/>
                  </a:cubicBezTo>
                  <a:cubicBezTo>
                    <a:pt x="8048" y="1367"/>
                    <a:pt x="8453" y="1139"/>
                    <a:pt x="8883" y="936"/>
                  </a:cubicBezTo>
                  <a:cubicBezTo>
                    <a:pt x="8377" y="633"/>
                    <a:pt x="7820" y="405"/>
                    <a:pt x="7213" y="380"/>
                  </a:cubicBezTo>
                  <a:cubicBezTo>
                    <a:pt x="7142" y="380"/>
                    <a:pt x="7067" y="384"/>
                    <a:pt x="6991" y="384"/>
                  </a:cubicBezTo>
                  <a:cubicBezTo>
                    <a:pt x="6878" y="384"/>
                    <a:pt x="6762" y="375"/>
                    <a:pt x="6656" y="329"/>
                  </a:cubicBezTo>
                  <a:cubicBezTo>
                    <a:pt x="6479" y="253"/>
                    <a:pt x="6352" y="101"/>
                    <a:pt x="6201"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8024936" y="2430988"/>
              <a:ext cx="159129" cy="152843"/>
            </a:xfrm>
            <a:custGeom>
              <a:avLst/>
              <a:gdLst/>
              <a:ahLst/>
              <a:cxnLst/>
              <a:rect l="l" t="t" r="r" b="b"/>
              <a:pathLst>
                <a:path w="4506" h="4328" extrusionOk="0">
                  <a:moveTo>
                    <a:pt x="3822" y="0"/>
                  </a:moveTo>
                  <a:cubicBezTo>
                    <a:pt x="2557" y="430"/>
                    <a:pt x="1317" y="911"/>
                    <a:pt x="26" y="1088"/>
                  </a:cubicBezTo>
                  <a:cubicBezTo>
                    <a:pt x="1" y="1215"/>
                    <a:pt x="1" y="1367"/>
                    <a:pt x="77" y="1493"/>
                  </a:cubicBezTo>
                  <a:cubicBezTo>
                    <a:pt x="178" y="1696"/>
                    <a:pt x="380" y="1848"/>
                    <a:pt x="431" y="2075"/>
                  </a:cubicBezTo>
                  <a:cubicBezTo>
                    <a:pt x="456" y="2227"/>
                    <a:pt x="380" y="2404"/>
                    <a:pt x="380" y="2556"/>
                  </a:cubicBezTo>
                  <a:cubicBezTo>
                    <a:pt x="330" y="2809"/>
                    <a:pt x="406" y="3062"/>
                    <a:pt x="482" y="3316"/>
                  </a:cubicBezTo>
                  <a:cubicBezTo>
                    <a:pt x="557" y="3645"/>
                    <a:pt x="659" y="3999"/>
                    <a:pt x="735" y="4328"/>
                  </a:cubicBezTo>
                  <a:cubicBezTo>
                    <a:pt x="2076" y="3796"/>
                    <a:pt x="3670" y="3543"/>
                    <a:pt x="4455" y="2480"/>
                  </a:cubicBezTo>
                  <a:cubicBezTo>
                    <a:pt x="4455" y="2455"/>
                    <a:pt x="4480" y="2430"/>
                    <a:pt x="4505" y="2404"/>
                  </a:cubicBezTo>
                  <a:cubicBezTo>
                    <a:pt x="4252" y="1620"/>
                    <a:pt x="4025" y="810"/>
                    <a:pt x="3822"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8159910" y="2424349"/>
              <a:ext cx="60812" cy="91572"/>
            </a:xfrm>
            <a:custGeom>
              <a:avLst/>
              <a:gdLst/>
              <a:ahLst/>
              <a:cxnLst/>
              <a:rect l="l" t="t" r="r" b="b"/>
              <a:pathLst>
                <a:path w="1722" h="2593" extrusionOk="0">
                  <a:moveTo>
                    <a:pt x="712" y="1"/>
                  </a:moveTo>
                  <a:cubicBezTo>
                    <a:pt x="649" y="1"/>
                    <a:pt x="578" y="19"/>
                    <a:pt x="506" y="36"/>
                  </a:cubicBezTo>
                  <a:cubicBezTo>
                    <a:pt x="329" y="87"/>
                    <a:pt x="177" y="138"/>
                    <a:pt x="0" y="214"/>
                  </a:cubicBezTo>
                  <a:cubicBezTo>
                    <a:pt x="203" y="998"/>
                    <a:pt x="430" y="1808"/>
                    <a:pt x="658" y="2592"/>
                  </a:cubicBezTo>
                  <a:cubicBezTo>
                    <a:pt x="759" y="2390"/>
                    <a:pt x="886" y="1985"/>
                    <a:pt x="987" y="1909"/>
                  </a:cubicBezTo>
                  <a:cubicBezTo>
                    <a:pt x="1052" y="1870"/>
                    <a:pt x="1109" y="1856"/>
                    <a:pt x="1161" y="1856"/>
                  </a:cubicBezTo>
                  <a:cubicBezTo>
                    <a:pt x="1291" y="1856"/>
                    <a:pt x="1393" y="1942"/>
                    <a:pt x="1527" y="1942"/>
                  </a:cubicBezTo>
                  <a:cubicBezTo>
                    <a:pt x="1548" y="1942"/>
                    <a:pt x="1571" y="1940"/>
                    <a:pt x="1595" y="1934"/>
                  </a:cubicBezTo>
                  <a:cubicBezTo>
                    <a:pt x="1620" y="1909"/>
                    <a:pt x="1670" y="1909"/>
                    <a:pt x="1721" y="1909"/>
                  </a:cubicBezTo>
                  <a:cubicBezTo>
                    <a:pt x="1443" y="1327"/>
                    <a:pt x="1164" y="745"/>
                    <a:pt x="911" y="188"/>
                  </a:cubicBezTo>
                  <a:cubicBezTo>
                    <a:pt x="861" y="112"/>
                    <a:pt x="835" y="62"/>
                    <a:pt x="785" y="11"/>
                  </a:cubicBezTo>
                  <a:cubicBezTo>
                    <a:pt x="762" y="4"/>
                    <a:pt x="738" y="1"/>
                    <a:pt x="712"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3"/>
            <p:cNvSpPr/>
            <p:nvPr/>
          </p:nvSpPr>
          <p:spPr>
            <a:xfrm>
              <a:off x="7956107" y="2115484"/>
              <a:ext cx="141260" cy="263379"/>
            </a:xfrm>
            <a:custGeom>
              <a:avLst/>
              <a:gdLst/>
              <a:ahLst/>
              <a:cxnLst/>
              <a:rect l="l" t="t" r="r" b="b"/>
              <a:pathLst>
                <a:path w="4000" h="7458" extrusionOk="0">
                  <a:moveTo>
                    <a:pt x="3645" y="1"/>
                  </a:moveTo>
                  <a:cubicBezTo>
                    <a:pt x="3544" y="77"/>
                    <a:pt x="3468" y="178"/>
                    <a:pt x="3392" y="279"/>
                  </a:cubicBezTo>
                  <a:cubicBezTo>
                    <a:pt x="2228" y="482"/>
                    <a:pt x="1115" y="709"/>
                    <a:pt x="1" y="1089"/>
                  </a:cubicBezTo>
                  <a:cubicBezTo>
                    <a:pt x="153" y="1544"/>
                    <a:pt x="305" y="2000"/>
                    <a:pt x="457" y="2481"/>
                  </a:cubicBezTo>
                  <a:cubicBezTo>
                    <a:pt x="583" y="2886"/>
                    <a:pt x="710" y="3367"/>
                    <a:pt x="457" y="3696"/>
                  </a:cubicBezTo>
                  <a:cubicBezTo>
                    <a:pt x="406" y="3746"/>
                    <a:pt x="355" y="3822"/>
                    <a:pt x="330" y="3898"/>
                  </a:cubicBezTo>
                  <a:cubicBezTo>
                    <a:pt x="254" y="4050"/>
                    <a:pt x="431" y="4227"/>
                    <a:pt x="532" y="4354"/>
                  </a:cubicBezTo>
                  <a:cubicBezTo>
                    <a:pt x="1216" y="5088"/>
                    <a:pt x="1216" y="6201"/>
                    <a:pt x="1292" y="7188"/>
                  </a:cubicBezTo>
                  <a:cubicBezTo>
                    <a:pt x="1292" y="7264"/>
                    <a:pt x="1317" y="7365"/>
                    <a:pt x="1393" y="7416"/>
                  </a:cubicBezTo>
                  <a:cubicBezTo>
                    <a:pt x="1423" y="7445"/>
                    <a:pt x="1470" y="7458"/>
                    <a:pt x="1519" y="7458"/>
                  </a:cubicBezTo>
                  <a:cubicBezTo>
                    <a:pt x="1553" y="7458"/>
                    <a:pt x="1589" y="7452"/>
                    <a:pt x="1621" y="7441"/>
                  </a:cubicBezTo>
                  <a:cubicBezTo>
                    <a:pt x="2228" y="7340"/>
                    <a:pt x="2886" y="7213"/>
                    <a:pt x="3443" y="6960"/>
                  </a:cubicBezTo>
                  <a:cubicBezTo>
                    <a:pt x="3291" y="6555"/>
                    <a:pt x="3316" y="6075"/>
                    <a:pt x="3342" y="5644"/>
                  </a:cubicBezTo>
                  <a:cubicBezTo>
                    <a:pt x="3367" y="4784"/>
                    <a:pt x="3418" y="3949"/>
                    <a:pt x="3443" y="3114"/>
                  </a:cubicBezTo>
                  <a:cubicBezTo>
                    <a:pt x="3468" y="2607"/>
                    <a:pt x="3519" y="2076"/>
                    <a:pt x="3822" y="1696"/>
                  </a:cubicBezTo>
                  <a:cubicBezTo>
                    <a:pt x="3898" y="1595"/>
                    <a:pt x="3974" y="1519"/>
                    <a:pt x="4000" y="1393"/>
                  </a:cubicBezTo>
                  <a:cubicBezTo>
                    <a:pt x="4000" y="1317"/>
                    <a:pt x="3974" y="1241"/>
                    <a:pt x="3974" y="1190"/>
                  </a:cubicBezTo>
                  <a:cubicBezTo>
                    <a:pt x="3848" y="785"/>
                    <a:pt x="3747" y="406"/>
                    <a:pt x="3645"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3"/>
            <p:cNvSpPr/>
            <p:nvPr/>
          </p:nvSpPr>
          <p:spPr>
            <a:xfrm>
              <a:off x="8072328" y="2096732"/>
              <a:ext cx="128723" cy="267264"/>
            </a:xfrm>
            <a:custGeom>
              <a:avLst/>
              <a:gdLst/>
              <a:ahLst/>
              <a:cxnLst/>
              <a:rect l="l" t="t" r="r" b="b"/>
              <a:pathLst>
                <a:path w="3645" h="7568" extrusionOk="0">
                  <a:moveTo>
                    <a:pt x="1341" y="0"/>
                  </a:moveTo>
                  <a:cubicBezTo>
                    <a:pt x="1012" y="127"/>
                    <a:pt x="633" y="253"/>
                    <a:pt x="354" y="532"/>
                  </a:cubicBezTo>
                  <a:cubicBezTo>
                    <a:pt x="456" y="911"/>
                    <a:pt x="557" y="1316"/>
                    <a:pt x="683" y="1696"/>
                  </a:cubicBezTo>
                  <a:cubicBezTo>
                    <a:pt x="709" y="1772"/>
                    <a:pt x="709" y="1848"/>
                    <a:pt x="709" y="1924"/>
                  </a:cubicBezTo>
                  <a:cubicBezTo>
                    <a:pt x="683" y="2025"/>
                    <a:pt x="607" y="2126"/>
                    <a:pt x="531" y="2227"/>
                  </a:cubicBezTo>
                  <a:cubicBezTo>
                    <a:pt x="228" y="2607"/>
                    <a:pt x="177" y="3138"/>
                    <a:pt x="152" y="3645"/>
                  </a:cubicBezTo>
                  <a:cubicBezTo>
                    <a:pt x="127" y="4480"/>
                    <a:pt x="76" y="5315"/>
                    <a:pt x="51" y="6175"/>
                  </a:cubicBezTo>
                  <a:cubicBezTo>
                    <a:pt x="25" y="6631"/>
                    <a:pt x="0" y="7137"/>
                    <a:pt x="177" y="7567"/>
                  </a:cubicBezTo>
                  <a:cubicBezTo>
                    <a:pt x="1240" y="7339"/>
                    <a:pt x="2328" y="7061"/>
                    <a:pt x="3391" y="6707"/>
                  </a:cubicBezTo>
                  <a:cubicBezTo>
                    <a:pt x="3391" y="6352"/>
                    <a:pt x="3442" y="5973"/>
                    <a:pt x="3568" y="5694"/>
                  </a:cubicBezTo>
                  <a:cubicBezTo>
                    <a:pt x="3594" y="5644"/>
                    <a:pt x="3619" y="5568"/>
                    <a:pt x="3644" y="5517"/>
                  </a:cubicBezTo>
                  <a:cubicBezTo>
                    <a:pt x="3467" y="5416"/>
                    <a:pt x="3214" y="5340"/>
                    <a:pt x="3088" y="5163"/>
                  </a:cubicBezTo>
                  <a:cubicBezTo>
                    <a:pt x="2986" y="5036"/>
                    <a:pt x="2936" y="4885"/>
                    <a:pt x="2910" y="4733"/>
                  </a:cubicBezTo>
                  <a:cubicBezTo>
                    <a:pt x="2455" y="3138"/>
                    <a:pt x="1923" y="1544"/>
                    <a:pt x="1341"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8119686" y="1816648"/>
              <a:ext cx="311055" cy="474951"/>
            </a:xfrm>
            <a:custGeom>
              <a:avLst/>
              <a:gdLst/>
              <a:ahLst/>
              <a:cxnLst/>
              <a:rect l="l" t="t" r="r" b="b"/>
              <a:pathLst>
                <a:path w="8808" h="13449" extrusionOk="0">
                  <a:moveTo>
                    <a:pt x="4096" y="1"/>
                  </a:moveTo>
                  <a:cubicBezTo>
                    <a:pt x="3549" y="1"/>
                    <a:pt x="3261" y="1048"/>
                    <a:pt x="2658" y="1048"/>
                  </a:cubicBezTo>
                  <a:cubicBezTo>
                    <a:pt x="2101" y="1028"/>
                    <a:pt x="2075" y="539"/>
                    <a:pt x="1648" y="539"/>
                  </a:cubicBezTo>
                  <a:cubicBezTo>
                    <a:pt x="1532" y="539"/>
                    <a:pt x="1385" y="576"/>
                    <a:pt x="1190" y="668"/>
                  </a:cubicBezTo>
                  <a:cubicBezTo>
                    <a:pt x="608" y="2515"/>
                    <a:pt x="1569" y="4894"/>
                    <a:pt x="1164" y="6742"/>
                  </a:cubicBezTo>
                  <a:cubicBezTo>
                    <a:pt x="1013" y="7501"/>
                    <a:pt x="532" y="7729"/>
                    <a:pt x="0" y="7931"/>
                  </a:cubicBezTo>
                  <a:cubicBezTo>
                    <a:pt x="608" y="9475"/>
                    <a:pt x="1114" y="11069"/>
                    <a:pt x="1569" y="12664"/>
                  </a:cubicBezTo>
                  <a:cubicBezTo>
                    <a:pt x="1595" y="12816"/>
                    <a:pt x="1645" y="12967"/>
                    <a:pt x="1747" y="13094"/>
                  </a:cubicBezTo>
                  <a:cubicBezTo>
                    <a:pt x="1873" y="13271"/>
                    <a:pt x="2126" y="13347"/>
                    <a:pt x="2329" y="13448"/>
                  </a:cubicBezTo>
                  <a:cubicBezTo>
                    <a:pt x="2506" y="13145"/>
                    <a:pt x="2784" y="12892"/>
                    <a:pt x="2911" y="12537"/>
                  </a:cubicBezTo>
                  <a:cubicBezTo>
                    <a:pt x="3113" y="12006"/>
                    <a:pt x="2987" y="11601"/>
                    <a:pt x="3164" y="11044"/>
                  </a:cubicBezTo>
                  <a:cubicBezTo>
                    <a:pt x="3289" y="10995"/>
                    <a:pt x="3414" y="10979"/>
                    <a:pt x="3538" y="10979"/>
                  </a:cubicBezTo>
                  <a:cubicBezTo>
                    <a:pt x="3784" y="10979"/>
                    <a:pt x="4024" y="11044"/>
                    <a:pt x="4245" y="11044"/>
                  </a:cubicBezTo>
                  <a:cubicBezTo>
                    <a:pt x="4317" y="11044"/>
                    <a:pt x="4387" y="11037"/>
                    <a:pt x="4454" y="11019"/>
                  </a:cubicBezTo>
                  <a:cubicBezTo>
                    <a:pt x="4783" y="10943"/>
                    <a:pt x="5290" y="10538"/>
                    <a:pt x="5619" y="10361"/>
                  </a:cubicBezTo>
                  <a:cubicBezTo>
                    <a:pt x="5998" y="10158"/>
                    <a:pt x="6378" y="9905"/>
                    <a:pt x="6732" y="9677"/>
                  </a:cubicBezTo>
                  <a:cubicBezTo>
                    <a:pt x="7036" y="9500"/>
                    <a:pt x="7922" y="9222"/>
                    <a:pt x="8099" y="9070"/>
                  </a:cubicBezTo>
                  <a:cubicBezTo>
                    <a:pt x="8428" y="8741"/>
                    <a:pt x="8807" y="7501"/>
                    <a:pt x="8807" y="7121"/>
                  </a:cubicBezTo>
                  <a:cubicBezTo>
                    <a:pt x="8782" y="6742"/>
                    <a:pt x="8605" y="5400"/>
                    <a:pt x="8276" y="5147"/>
                  </a:cubicBezTo>
                  <a:cubicBezTo>
                    <a:pt x="7770" y="4793"/>
                    <a:pt x="6909" y="5071"/>
                    <a:pt x="6277" y="4692"/>
                  </a:cubicBezTo>
                  <a:cubicBezTo>
                    <a:pt x="5998" y="3958"/>
                    <a:pt x="5644" y="3249"/>
                    <a:pt x="5366" y="2490"/>
                  </a:cubicBezTo>
                  <a:cubicBezTo>
                    <a:pt x="5188" y="1984"/>
                    <a:pt x="4910" y="339"/>
                    <a:pt x="4328" y="61"/>
                  </a:cubicBezTo>
                  <a:cubicBezTo>
                    <a:pt x="4245" y="19"/>
                    <a:pt x="4168" y="1"/>
                    <a:pt x="4096"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6981060" y="2657993"/>
              <a:ext cx="244910" cy="428901"/>
            </a:xfrm>
            <a:custGeom>
              <a:avLst/>
              <a:gdLst/>
              <a:ahLst/>
              <a:cxnLst/>
              <a:rect l="l" t="t" r="r" b="b"/>
              <a:pathLst>
                <a:path w="6935" h="12145" extrusionOk="0">
                  <a:moveTo>
                    <a:pt x="5720" y="0"/>
                  </a:moveTo>
                  <a:cubicBezTo>
                    <a:pt x="4378" y="51"/>
                    <a:pt x="3062" y="51"/>
                    <a:pt x="1721" y="102"/>
                  </a:cubicBezTo>
                  <a:cubicBezTo>
                    <a:pt x="1449" y="416"/>
                    <a:pt x="1090" y="608"/>
                    <a:pt x="631" y="608"/>
                  </a:cubicBezTo>
                  <a:cubicBezTo>
                    <a:pt x="535" y="608"/>
                    <a:pt x="434" y="600"/>
                    <a:pt x="329" y="582"/>
                  </a:cubicBezTo>
                  <a:cubicBezTo>
                    <a:pt x="203" y="557"/>
                    <a:pt x="101" y="532"/>
                    <a:pt x="0" y="481"/>
                  </a:cubicBezTo>
                  <a:lnTo>
                    <a:pt x="0" y="481"/>
                  </a:lnTo>
                  <a:cubicBezTo>
                    <a:pt x="101" y="4100"/>
                    <a:pt x="380" y="7694"/>
                    <a:pt x="785" y="11262"/>
                  </a:cubicBezTo>
                  <a:cubicBezTo>
                    <a:pt x="810" y="11465"/>
                    <a:pt x="835" y="11693"/>
                    <a:pt x="734" y="11870"/>
                  </a:cubicBezTo>
                  <a:cubicBezTo>
                    <a:pt x="950" y="12014"/>
                    <a:pt x="1192" y="12145"/>
                    <a:pt x="1423" y="12145"/>
                  </a:cubicBezTo>
                  <a:cubicBezTo>
                    <a:pt x="1516" y="12145"/>
                    <a:pt x="1608" y="12123"/>
                    <a:pt x="1696" y="12072"/>
                  </a:cubicBezTo>
                  <a:cubicBezTo>
                    <a:pt x="1797" y="12022"/>
                    <a:pt x="1873" y="11920"/>
                    <a:pt x="1974" y="11895"/>
                  </a:cubicBezTo>
                  <a:cubicBezTo>
                    <a:pt x="2021" y="11882"/>
                    <a:pt x="2067" y="11877"/>
                    <a:pt x="2113" y="11877"/>
                  </a:cubicBezTo>
                  <a:cubicBezTo>
                    <a:pt x="2217" y="11877"/>
                    <a:pt x="2322" y="11900"/>
                    <a:pt x="2426" y="11900"/>
                  </a:cubicBezTo>
                  <a:cubicBezTo>
                    <a:pt x="2452" y="11900"/>
                    <a:pt x="2479" y="11899"/>
                    <a:pt x="2506" y="11895"/>
                  </a:cubicBezTo>
                  <a:cubicBezTo>
                    <a:pt x="2835" y="11844"/>
                    <a:pt x="2936" y="11439"/>
                    <a:pt x="3164" y="11212"/>
                  </a:cubicBezTo>
                  <a:cubicBezTo>
                    <a:pt x="3569" y="10807"/>
                    <a:pt x="4252" y="10908"/>
                    <a:pt x="4783" y="10680"/>
                  </a:cubicBezTo>
                  <a:cubicBezTo>
                    <a:pt x="5340" y="10452"/>
                    <a:pt x="5669" y="9896"/>
                    <a:pt x="5897" y="9364"/>
                  </a:cubicBezTo>
                  <a:cubicBezTo>
                    <a:pt x="5998" y="9136"/>
                    <a:pt x="6099" y="8858"/>
                    <a:pt x="6352" y="8757"/>
                  </a:cubicBezTo>
                  <a:cubicBezTo>
                    <a:pt x="6504" y="8681"/>
                    <a:pt x="6732" y="8706"/>
                    <a:pt x="6833" y="8580"/>
                  </a:cubicBezTo>
                  <a:cubicBezTo>
                    <a:pt x="6935" y="8478"/>
                    <a:pt x="6909" y="8301"/>
                    <a:pt x="6909" y="8175"/>
                  </a:cubicBezTo>
                  <a:cubicBezTo>
                    <a:pt x="6504" y="5442"/>
                    <a:pt x="6099" y="2734"/>
                    <a:pt x="5720"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p:nvPr/>
          </p:nvSpPr>
          <p:spPr>
            <a:xfrm>
              <a:off x="6681659" y="2605268"/>
              <a:ext cx="328924" cy="563098"/>
            </a:xfrm>
            <a:custGeom>
              <a:avLst/>
              <a:gdLst/>
              <a:ahLst/>
              <a:cxnLst/>
              <a:rect l="l" t="t" r="r" b="b"/>
              <a:pathLst>
                <a:path w="9314" h="15945" extrusionOk="0">
                  <a:moveTo>
                    <a:pt x="1341" y="0"/>
                  </a:moveTo>
                  <a:cubicBezTo>
                    <a:pt x="1417" y="279"/>
                    <a:pt x="1519" y="557"/>
                    <a:pt x="1696" y="785"/>
                  </a:cubicBezTo>
                  <a:cubicBezTo>
                    <a:pt x="1822" y="962"/>
                    <a:pt x="1999" y="1114"/>
                    <a:pt x="2126" y="1291"/>
                  </a:cubicBezTo>
                  <a:cubicBezTo>
                    <a:pt x="2354" y="1620"/>
                    <a:pt x="2404" y="2050"/>
                    <a:pt x="2227" y="2430"/>
                  </a:cubicBezTo>
                  <a:cubicBezTo>
                    <a:pt x="2075" y="2784"/>
                    <a:pt x="1721" y="3062"/>
                    <a:pt x="1341" y="3138"/>
                  </a:cubicBezTo>
                  <a:cubicBezTo>
                    <a:pt x="1164" y="3164"/>
                    <a:pt x="987" y="3138"/>
                    <a:pt x="861" y="3189"/>
                  </a:cubicBezTo>
                  <a:cubicBezTo>
                    <a:pt x="683" y="3265"/>
                    <a:pt x="557" y="3391"/>
                    <a:pt x="582" y="3543"/>
                  </a:cubicBezTo>
                  <a:cubicBezTo>
                    <a:pt x="608" y="3796"/>
                    <a:pt x="937" y="3923"/>
                    <a:pt x="886" y="4151"/>
                  </a:cubicBezTo>
                  <a:cubicBezTo>
                    <a:pt x="810" y="4378"/>
                    <a:pt x="506" y="4378"/>
                    <a:pt x="329" y="4505"/>
                  </a:cubicBezTo>
                  <a:cubicBezTo>
                    <a:pt x="152" y="4657"/>
                    <a:pt x="152" y="4935"/>
                    <a:pt x="228" y="5138"/>
                  </a:cubicBezTo>
                  <a:cubicBezTo>
                    <a:pt x="304" y="5365"/>
                    <a:pt x="405" y="5568"/>
                    <a:pt x="380" y="5796"/>
                  </a:cubicBezTo>
                  <a:cubicBezTo>
                    <a:pt x="329" y="6125"/>
                    <a:pt x="228" y="6352"/>
                    <a:pt x="0" y="6454"/>
                  </a:cubicBezTo>
                  <a:cubicBezTo>
                    <a:pt x="76" y="6555"/>
                    <a:pt x="152" y="6681"/>
                    <a:pt x="203" y="6833"/>
                  </a:cubicBezTo>
                  <a:cubicBezTo>
                    <a:pt x="279" y="6960"/>
                    <a:pt x="279" y="7137"/>
                    <a:pt x="354" y="7289"/>
                  </a:cubicBezTo>
                  <a:cubicBezTo>
                    <a:pt x="456" y="7466"/>
                    <a:pt x="633" y="7593"/>
                    <a:pt x="709" y="7770"/>
                  </a:cubicBezTo>
                  <a:cubicBezTo>
                    <a:pt x="785" y="7972"/>
                    <a:pt x="734" y="8200"/>
                    <a:pt x="759" y="8428"/>
                  </a:cubicBezTo>
                  <a:cubicBezTo>
                    <a:pt x="861" y="8934"/>
                    <a:pt x="1443" y="9136"/>
                    <a:pt x="1721" y="9567"/>
                  </a:cubicBezTo>
                  <a:cubicBezTo>
                    <a:pt x="1898" y="9794"/>
                    <a:pt x="1974" y="10098"/>
                    <a:pt x="2177" y="10300"/>
                  </a:cubicBezTo>
                  <a:cubicBezTo>
                    <a:pt x="2328" y="10402"/>
                    <a:pt x="2480" y="10452"/>
                    <a:pt x="2632" y="10579"/>
                  </a:cubicBezTo>
                  <a:cubicBezTo>
                    <a:pt x="2961" y="10832"/>
                    <a:pt x="2986" y="11338"/>
                    <a:pt x="2986" y="11768"/>
                  </a:cubicBezTo>
                  <a:cubicBezTo>
                    <a:pt x="2986" y="11819"/>
                    <a:pt x="3012" y="11870"/>
                    <a:pt x="3037" y="11895"/>
                  </a:cubicBezTo>
                  <a:cubicBezTo>
                    <a:pt x="3088" y="11895"/>
                    <a:pt x="2986" y="12072"/>
                    <a:pt x="2961" y="12072"/>
                  </a:cubicBezTo>
                  <a:cubicBezTo>
                    <a:pt x="3012" y="12300"/>
                    <a:pt x="2809" y="12502"/>
                    <a:pt x="2759" y="12730"/>
                  </a:cubicBezTo>
                  <a:cubicBezTo>
                    <a:pt x="2657" y="13160"/>
                    <a:pt x="3062" y="13515"/>
                    <a:pt x="3467" y="13666"/>
                  </a:cubicBezTo>
                  <a:cubicBezTo>
                    <a:pt x="3872" y="13844"/>
                    <a:pt x="4328" y="13945"/>
                    <a:pt x="4556" y="14299"/>
                  </a:cubicBezTo>
                  <a:cubicBezTo>
                    <a:pt x="4885" y="14805"/>
                    <a:pt x="4631" y="15590"/>
                    <a:pt x="5087" y="15944"/>
                  </a:cubicBezTo>
                  <a:cubicBezTo>
                    <a:pt x="5365" y="15792"/>
                    <a:pt x="5669" y="15691"/>
                    <a:pt x="5998" y="15666"/>
                  </a:cubicBezTo>
                  <a:cubicBezTo>
                    <a:pt x="6221" y="15666"/>
                    <a:pt x="6460" y="15698"/>
                    <a:pt x="6689" y="15698"/>
                  </a:cubicBezTo>
                  <a:cubicBezTo>
                    <a:pt x="6746" y="15698"/>
                    <a:pt x="6803" y="15696"/>
                    <a:pt x="6859" y="15691"/>
                  </a:cubicBezTo>
                  <a:cubicBezTo>
                    <a:pt x="7162" y="15691"/>
                    <a:pt x="7466" y="15564"/>
                    <a:pt x="7618" y="15337"/>
                  </a:cubicBezTo>
                  <a:cubicBezTo>
                    <a:pt x="7820" y="15008"/>
                    <a:pt x="7694" y="14502"/>
                    <a:pt x="8023" y="14299"/>
                  </a:cubicBezTo>
                  <a:cubicBezTo>
                    <a:pt x="8250" y="14147"/>
                    <a:pt x="8579" y="14223"/>
                    <a:pt x="8731" y="14021"/>
                  </a:cubicBezTo>
                  <a:cubicBezTo>
                    <a:pt x="8807" y="13894"/>
                    <a:pt x="8807" y="13717"/>
                    <a:pt x="8908" y="13616"/>
                  </a:cubicBezTo>
                  <a:cubicBezTo>
                    <a:pt x="8959" y="13565"/>
                    <a:pt x="9035" y="13540"/>
                    <a:pt x="9111" y="13489"/>
                  </a:cubicBezTo>
                  <a:cubicBezTo>
                    <a:pt x="9313" y="13337"/>
                    <a:pt x="9313" y="13034"/>
                    <a:pt x="9263" y="12755"/>
                  </a:cubicBezTo>
                  <a:cubicBezTo>
                    <a:pt x="8858" y="9187"/>
                    <a:pt x="8579" y="5593"/>
                    <a:pt x="8478" y="1974"/>
                  </a:cubicBezTo>
                  <a:cubicBezTo>
                    <a:pt x="7643" y="1696"/>
                    <a:pt x="7263" y="911"/>
                    <a:pt x="7112" y="0"/>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5692274" y="2556992"/>
              <a:ext cx="664099" cy="351243"/>
            </a:xfrm>
            <a:custGeom>
              <a:avLst/>
              <a:gdLst/>
              <a:ahLst/>
              <a:cxnLst/>
              <a:rect l="l" t="t" r="r" b="b"/>
              <a:pathLst>
                <a:path w="18805" h="9946" extrusionOk="0">
                  <a:moveTo>
                    <a:pt x="481" y="1"/>
                  </a:moveTo>
                  <a:lnTo>
                    <a:pt x="481" y="1"/>
                  </a:lnTo>
                  <a:cubicBezTo>
                    <a:pt x="405" y="51"/>
                    <a:pt x="355" y="102"/>
                    <a:pt x="304" y="178"/>
                  </a:cubicBezTo>
                  <a:cubicBezTo>
                    <a:pt x="127" y="1544"/>
                    <a:pt x="127" y="2860"/>
                    <a:pt x="76" y="4227"/>
                  </a:cubicBezTo>
                  <a:cubicBezTo>
                    <a:pt x="51" y="4758"/>
                    <a:pt x="26" y="5290"/>
                    <a:pt x="0" y="5821"/>
                  </a:cubicBezTo>
                  <a:cubicBezTo>
                    <a:pt x="113" y="5779"/>
                    <a:pt x="226" y="5762"/>
                    <a:pt x="339" y="5762"/>
                  </a:cubicBezTo>
                  <a:cubicBezTo>
                    <a:pt x="631" y="5762"/>
                    <a:pt x="923" y="5875"/>
                    <a:pt x="1215" y="5948"/>
                  </a:cubicBezTo>
                  <a:cubicBezTo>
                    <a:pt x="1544" y="6024"/>
                    <a:pt x="1873" y="6049"/>
                    <a:pt x="2228" y="6074"/>
                  </a:cubicBezTo>
                  <a:cubicBezTo>
                    <a:pt x="2886" y="6150"/>
                    <a:pt x="3544" y="6226"/>
                    <a:pt x="4202" y="6328"/>
                  </a:cubicBezTo>
                  <a:cubicBezTo>
                    <a:pt x="4252" y="7264"/>
                    <a:pt x="4303" y="8302"/>
                    <a:pt x="4353" y="9238"/>
                  </a:cubicBezTo>
                  <a:cubicBezTo>
                    <a:pt x="4417" y="9235"/>
                    <a:pt x="4479" y="9233"/>
                    <a:pt x="4541" y="9233"/>
                  </a:cubicBezTo>
                  <a:cubicBezTo>
                    <a:pt x="4948" y="9233"/>
                    <a:pt x="5324" y="9302"/>
                    <a:pt x="5720" y="9390"/>
                  </a:cubicBezTo>
                  <a:cubicBezTo>
                    <a:pt x="6177" y="9490"/>
                    <a:pt x="6633" y="9501"/>
                    <a:pt x="7094" y="9501"/>
                  </a:cubicBezTo>
                  <a:cubicBezTo>
                    <a:pt x="7231" y="9501"/>
                    <a:pt x="7367" y="9500"/>
                    <a:pt x="7504" y="9500"/>
                  </a:cubicBezTo>
                  <a:cubicBezTo>
                    <a:pt x="7726" y="9500"/>
                    <a:pt x="7950" y="9503"/>
                    <a:pt x="8175" y="9516"/>
                  </a:cubicBezTo>
                  <a:cubicBezTo>
                    <a:pt x="9238" y="9567"/>
                    <a:pt x="10301" y="9845"/>
                    <a:pt x="11364" y="9921"/>
                  </a:cubicBezTo>
                  <a:cubicBezTo>
                    <a:pt x="11621" y="9938"/>
                    <a:pt x="11879" y="9945"/>
                    <a:pt x="12138" y="9945"/>
                  </a:cubicBezTo>
                  <a:cubicBezTo>
                    <a:pt x="13027" y="9945"/>
                    <a:pt x="13924" y="9865"/>
                    <a:pt x="14805" y="9845"/>
                  </a:cubicBezTo>
                  <a:cubicBezTo>
                    <a:pt x="15466" y="9845"/>
                    <a:pt x="16140" y="9887"/>
                    <a:pt x="16809" y="9887"/>
                  </a:cubicBezTo>
                  <a:cubicBezTo>
                    <a:pt x="17423" y="9887"/>
                    <a:pt x="18034" y="9852"/>
                    <a:pt x="18627" y="9719"/>
                  </a:cubicBezTo>
                  <a:cubicBezTo>
                    <a:pt x="18678" y="9516"/>
                    <a:pt x="18804" y="9162"/>
                    <a:pt x="18627" y="9035"/>
                  </a:cubicBezTo>
                  <a:cubicBezTo>
                    <a:pt x="18576" y="8985"/>
                    <a:pt x="18500" y="8985"/>
                    <a:pt x="18450" y="8934"/>
                  </a:cubicBezTo>
                  <a:cubicBezTo>
                    <a:pt x="18399" y="8884"/>
                    <a:pt x="18374" y="8808"/>
                    <a:pt x="18349" y="8732"/>
                  </a:cubicBezTo>
                  <a:cubicBezTo>
                    <a:pt x="18298" y="8605"/>
                    <a:pt x="18222" y="8453"/>
                    <a:pt x="18171" y="8327"/>
                  </a:cubicBezTo>
                  <a:cubicBezTo>
                    <a:pt x="18121" y="8226"/>
                    <a:pt x="18095" y="8099"/>
                    <a:pt x="18095" y="7998"/>
                  </a:cubicBezTo>
                  <a:cubicBezTo>
                    <a:pt x="18095" y="7947"/>
                    <a:pt x="18095" y="7922"/>
                    <a:pt x="18095" y="7871"/>
                  </a:cubicBezTo>
                  <a:cubicBezTo>
                    <a:pt x="18095" y="7897"/>
                    <a:pt x="18070" y="7897"/>
                    <a:pt x="18045" y="7897"/>
                  </a:cubicBezTo>
                  <a:cubicBezTo>
                    <a:pt x="18070" y="7618"/>
                    <a:pt x="18020" y="7340"/>
                    <a:pt x="17918" y="7087"/>
                  </a:cubicBezTo>
                  <a:cubicBezTo>
                    <a:pt x="17868" y="6935"/>
                    <a:pt x="17766" y="6808"/>
                    <a:pt x="17741" y="6657"/>
                  </a:cubicBezTo>
                  <a:cubicBezTo>
                    <a:pt x="17665" y="6403"/>
                    <a:pt x="17741" y="6150"/>
                    <a:pt x="17741" y="5897"/>
                  </a:cubicBezTo>
                  <a:cubicBezTo>
                    <a:pt x="17741" y="5543"/>
                    <a:pt x="17640" y="5189"/>
                    <a:pt x="17539" y="4834"/>
                  </a:cubicBezTo>
                  <a:cubicBezTo>
                    <a:pt x="17235" y="3974"/>
                    <a:pt x="16881" y="3139"/>
                    <a:pt x="16476" y="2329"/>
                  </a:cubicBezTo>
                  <a:cubicBezTo>
                    <a:pt x="16400" y="2202"/>
                    <a:pt x="16349" y="2101"/>
                    <a:pt x="16299" y="1949"/>
                  </a:cubicBezTo>
                  <a:cubicBezTo>
                    <a:pt x="16046" y="1823"/>
                    <a:pt x="15792" y="1671"/>
                    <a:pt x="15514" y="1570"/>
                  </a:cubicBezTo>
                  <a:cubicBezTo>
                    <a:pt x="15185" y="1468"/>
                    <a:pt x="14805" y="1418"/>
                    <a:pt x="14552" y="1215"/>
                  </a:cubicBezTo>
                  <a:cubicBezTo>
                    <a:pt x="14426" y="1139"/>
                    <a:pt x="14325" y="1013"/>
                    <a:pt x="14173" y="937"/>
                  </a:cubicBezTo>
                  <a:cubicBezTo>
                    <a:pt x="14109" y="899"/>
                    <a:pt x="14027" y="874"/>
                    <a:pt x="13948" y="874"/>
                  </a:cubicBezTo>
                  <a:cubicBezTo>
                    <a:pt x="13869" y="874"/>
                    <a:pt x="13793" y="899"/>
                    <a:pt x="13743" y="962"/>
                  </a:cubicBezTo>
                  <a:cubicBezTo>
                    <a:pt x="13717" y="1013"/>
                    <a:pt x="13692" y="1064"/>
                    <a:pt x="13667" y="1139"/>
                  </a:cubicBezTo>
                  <a:cubicBezTo>
                    <a:pt x="13565" y="1285"/>
                    <a:pt x="13388" y="1355"/>
                    <a:pt x="13208" y="1355"/>
                  </a:cubicBezTo>
                  <a:cubicBezTo>
                    <a:pt x="13075" y="1355"/>
                    <a:pt x="12939" y="1316"/>
                    <a:pt x="12831" y="1241"/>
                  </a:cubicBezTo>
                  <a:cubicBezTo>
                    <a:pt x="12578" y="1064"/>
                    <a:pt x="12477" y="810"/>
                    <a:pt x="12351" y="532"/>
                  </a:cubicBezTo>
                  <a:cubicBezTo>
                    <a:pt x="11597" y="443"/>
                    <a:pt x="10837" y="414"/>
                    <a:pt x="10075" y="414"/>
                  </a:cubicBezTo>
                  <a:cubicBezTo>
                    <a:pt x="8663" y="414"/>
                    <a:pt x="7244" y="516"/>
                    <a:pt x="5847" y="532"/>
                  </a:cubicBezTo>
                  <a:cubicBezTo>
                    <a:pt x="5717" y="534"/>
                    <a:pt x="5587" y="535"/>
                    <a:pt x="5457" y="535"/>
                  </a:cubicBezTo>
                  <a:cubicBezTo>
                    <a:pt x="3790" y="535"/>
                    <a:pt x="2123" y="385"/>
                    <a:pt x="456" y="127"/>
                  </a:cubicBezTo>
                  <a:cubicBezTo>
                    <a:pt x="481" y="77"/>
                    <a:pt x="481" y="51"/>
                    <a:pt x="481"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5720879" y="1984995"/>
              <a:ext cx="549678" cy="284250"/>
            </a:xfrm>
            <a:custGeom>
              <a:avLst/>
              <a:gdLst/>
              <a:ahLst/>
              <a:cxnLst/>
              <a:rect l="l" t="t" r="r" b="b"/>
              <a:pathLst>
                <a:path w="15565" h="8049" extrusionOk="0">
                  <a:moveTo>
                    <a:pt x="329" y="1"/>
                  </a:moveTo>
                  <a:lnTo>
                    <a:pt x="0" y="7669"/>
                  </a:lnTo>
                  <a:lnTo>
                    <a:pt x="15210" y="8049"/>
                  </a:lnTo>
                  <a:lnTo>
                    <a:pt x="15565" y="8049"/>
                  </a:lnTo>
                  <a:cubicBezTo>
                    <a:pt x="15565" y="8049"/>
                    <a:pt x="15160" y="7720"/>
                    <a:pt x="15084" y="6404"/>
                  </a:cubicBezTo>
                  <a:cubicBezTo>
                    <a:pt x="15008" y="5062"/>
                    <a:pt x="15286" y="6049"/>
                    <a:pt x="15008" y="4303"/>
                  </a:cubicBezTo>
                  <a:lnTo>
                    <a:pt x="14729" y="2582"/>
                  </a:lnTo>
                  <a:lnTo>
                    <a:pt x="14375" y="1823"/>
                  </a:lnTo>
                  <a:lnTo>
                    <a:pt x="13970" y="912"/>
                  </a:lnTo>
                  <a:lnTo>
                    <a:pt x="14249" y="380"/>
                  </a:lnTo>
                  <a:lnTo>
                    <a:pt x="14249" y="380"/>
                  </a:lnTo>
                  <a:cubicBezTo>
                    <a:pt x="14108" y="381"/>
                    <a:pt x="13967" y="382"/>
                    <a:pt x="13826" y="382"/>
                  </a:cubicBezTo>
                  <a:cubicBezTo>
                    <a:pt x="10449" y="382"/>
                    <a:pt x="7070" y="102"/>
                    <a:pt x="3645" y="102"/>
                  </a:cubicBezTo>
                  <a:cubicBezTo>
                    <a:pt x="2556" y="102"/>
                    <a:pt x="1443" y="77"/>
                    <a:pt x="329" y="1"/>
                  </a:cubicBez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6265154" y="2526621"/>
              <a:ext cx="501438" cy="309253"/>
            </a:xfrm>
            <a:custGeom>
              <a:avLst/>
              <a:gdLst/>
              <a:ahLst/>
              <a:cxnLst/>
              <a:rect l="l" t="t" r="r" b="b"/>
              <a:pathLst>
                <a:path w="14199" h="8757" extrusionOk="0">
                  <a:moveTo>
                    <a:pt x="355" y="0"/>
                  </a:moveTo>
                  <a:cubicBezTo>
                    <a:pt x="153" y="279"/>
                    <a:pt x="1" y="759"/>
                    <a:pt x="102" y="962"/>
                  </a:cubicBezTo>
                  <a:cubicBezTo>
                    <a:pt x="228" y="1240"/>
                    <a:pt x="456" y="1519"/>
                    <a:pt x="406" y="1822"/>
                  </a:cubicBezTo>
                  <a:cubicBezTo>
                    <a:pt x="355" y="2075"/>
                    <a:pt x="127" y="2253"/>
                    <a:pt x="77" y="2506"/>
                  </a:cubicBezTo>
                  <a:cubicBezTo>
                    <a:pt x="26" y="2759"/>
                    <a:pt x="153" y="2986"/>
                    <a:pt x="254" y="3189"/>
                  </a:cubicBezTo>
                  <a:cubicBezTo>
                    <a:pt x="684" y="3999"/>
                    <a:pt x="1038" y="4834"/>
                    <a:pt x="1317" y="5694"/>
                  </a:cubicBezTo>
                  <a:cubicBezTo>
                    <a:pt x="1443" y="6049"/>
                    <a:pt x="1544" y="6403"/>
                    <a:pt x="1519" y="6757"/>
                  </a:cubicBezTo>
                  <a:cubicBezTo>
                    <a:pt x="1519" y="7010"/>
                    <a:pt x="1469" y="7263"/>
                    <a:pt x="1519" y="7517"/>
                  </a:cubicBezTo>
                  <a:cubicBezTo>
                    <a:pt x="1570" y="7668"/>
                    <a:pt x="1646" y="7820"/>
                    <a:pt x="1696" y="7947"/>
                  </a:cubicBezTo>
                  <a:cubicBezTo>
                    <a:pt x="1823" y="8200"/>
                    <a:pt x="1873" y="8478"/>
                    <a:pt x="1848" y="8757"/>
                  </a:cubicBezTo>
                  <a:cubicBezTo>
                    <a:pt x="1951" y="8722"/>
                    <a:pt x="2049" y="8709"/>
                    <a:pt x="2146" y="8709"/>
                  </a:cubicBezTo>
                  <a:cubicBezTo>
                    <a:pt x="2264" y="8709"/>
                    <a:pt x="2381" y="8729"/>
                    <a:pt x="2506" y="8757"/>
                  </a:cubicBezTo>
                  <a:lnTo>
                    <a:pt x="11389" y="8757"/>
                  </a:lnTo>
                  <a:cubicBezTo>
                    <a:pt x="11895" y="8757"/>
                    <a:pt x="12098" y="8529"/>
                    <a:pt x="12174" y="8023"/>
                  </a:cubicBezTo>
                  <a:cubicBezTo>
                    <a:pt x="12199" y="7795"/>
                    <a:pt x="12098" y="7592"/>
                    <a:pt x="12022" y="7365"/>
                  </a:cubicBezTo>
                  <a:cubicBezTo>
                    <a:pt x="11946" y="7162"/>
                    <a:pt x="11946" y="6884"/>
                    <a:pt x="12123" y="6732"/>
                  </a:cubicBezTo>
                  <a:cubicBezTo>
                    <a:pt x="12300" y="6605"/>
                    <a:pt x="12629" y="6605"/>
                    <a:pt x="12680" y="6403"/>
                  </a:cubicBezTo>
                  <a:cubicBezTo>
                    <a:pt x="12731" y="6175"/>
                    <a:pt x="12402" y="6023"/>
                    <a:pt x="12376" y="5796"/>
                  </a:cubicBezTo>
                  <a:cubicBezTo>
                    <a:pt x="12351" y="5618"/>
                    <a:pt x="12477" y="5492"/>
                    <a:pt x="12655" y="5441"/>
                  </a:cubicBezTo>
                  <a:cubicBezTo>
                    <a:pt x="12806" y="5391"/>
                    <a:pt x="12958" y="5391"/>
                    <a:pt x="13135" y="5365"/>
                  </a:cubicBezTo>
                  <a:cubicBezTo>
                    <a:pt x="13515" y="5289"/>
                    <a:pt x="13869" y="5036"/>
                    <a:pt x="14021" y="4657"/>
                  </a:cubicBezTo>
                  <a:cubicBezTo>
                    <a:pt x="14198" y="4302"/>
                    <a:pt x="14148" y="3847"/>
                    <a:pt x="13920" y="3518"/>
                  </a:cubicBezTo>
                  <a:cubicBezTo>
                    <a:pt x="13793" y="3341"/>
                    <a:pt x="13616" y="3189"/>
                    <a:pt x="13490" y="3012"/>
                  </a:cubicBezTo>
                  <a:cubicBezTo>
                    <a:pt x="13313" y="2784"/>
                    <a:pt x="13211" y="2506"/>
                    <a:pt x="13135" y="2227"/>
                  </a:cubicBezTo>
                  <a:lnTo>
                    <a:pt x="12756" y="2227"/>
                  </a:lnTo>
                  <a:cubicBezTo>
                    <a:pt x="12148" y="2025"/>
                    <a:pt x="11364" y="1569"/>
                    <a:pt x="11263" y="962"/>
                  </a:cubicBezTo>
                  <a:cubicBezTo>
                    <a:pt x="11237" y="861"/>
                    <a:pt x="11237" y="734"/>
                    <a:pt x="11212" y="633"/>
                  </a:cubicBezTo>
                  <a:cubicBezTo>
                    <a:pt x="11161" y="532"/>
                    <a:pt x="11111" y="430"/>
                    <a:pt x="11035" y="354"/>
                  </a:cubicBezTo>
                  <a:cubicBezTo>
                    <a:pt x="10959" y="253"/>
                    <a:pt x="10858" y="177"/>
                    <a:pt x="10782" y="76"/>
                  </a:cubicBezTo>
                  <a:lnTo>
                    <a:pt x="355" y="0"/>
                  </a:lnTo>
                  <a:close/>
                </a:path>
              </a:pathLst>
            </a:cu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 name="Google Shape;826;p43"/>
          <p:cNvSpPr txBox="1">
            <a:spLocks noGrp="1"/>
          </p:cNvSpPr>
          <p:nvPr>
            <p:ph type="subTitle" idx="4294967295"/>
          </p:nvPr>
        </p:nvSpPr>
        <p:spPr>
          <a:xfrm>
            <a:off x="1065525" y="1351075"/>
            <a:ext cx="2354100" cy="47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dirty="0">
                <a:latin typeface="Bebas Neue"/>
                <a:ea typeface="Bebas Neue"/>
                <a:cs typeface="Bebas Neue"/>
                <a:sym typeface="Bebas Neue"/>
              </a:rPr>
              <a:t>MURDER LOCATION 1</a:t>
            </a:r>
            <a:endParaRPr sz="2500" dirty="0">
              <a:latin typeface="Bebas Neue"/>
              <a:ea typeface="Bebas Neue"/>
              <a:cs typeface="Bebas Neue"/>
              <a:sym typeface="Bebas Neue"/>
            </a:endParaRPr>
          </a:p>
        </p:txBody>
      </p:sp>
      <p:sp>
        <p:nvSpPr>
          <p:cNvPr id="827" name="Google Shape;827;p43"/>
          <p:cNvSpPr/>
          <p:nvPr/>
        </p:nvSpPr>
        <p:spPr>
          <a:xfrm>
            <a:off x="809925" y="1507663"/>
            <a:ext cx="255600" cy="255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txBox="1">
            <a:spLocks noGrp="1"/>
          </p:cNvSpPr>
          <p:nvPr>
            <p:ph type="subTitle" idx="4294967295"/>
          </p:nvPr>
        </p:nvSpPr>
        <p:spPr>
          <a:xfrm>
            <a:off x="1065525" y="3826600"/>
            <a:ext cx="2354100" cy="47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dirty="0">
                <a:latin typeface="Bebas Neue"/>
                <a:ea typeface="Bebas Neue"/>
                <a:cs typeface="Bebas Neue"/>
                <a:sym typeface="Bebas Neue"/>
              </a:rPr>
              <a:t>MURDER LOCATION 4</a:t>
            </a:r>
            <a:endParaRPr sz="2500" dirty="0">
              <a:latin typeface="Bebas Neue"/>
              <a:ea typeface="Bebas Neue"/>
              <a:cs typeface="Bebas Neue"/>
              <a:sym typeface="Bebas Neue"/>
            </a:endParaRPr>
          </a:p>
        </p:txBody>
      </p:sp>
      <p:sp>
        <p:nvSpPr>
          <p:cNvPr id="830" name="Google Shape;830;p43"/>
          <p:cNvSpPr/>
          <p:nvPr/>
        </p:nvSpPr>
        <p:spPr>
          <a:xfrm>
            <a:off x="809925" y="3983188"/>
            <a:ext cx="255600" cy="255600"/>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txBox="1">
            <a:spLocks noGrp="1"/>
          </p:cNvSpPr>
          <p:nvPr>
            <p:ph type="subTitle" idx="4294967295"/>
          </p:nvPr>
        </p:nvSpPr>
        <p:spPr>
          <a:xfrm>
            <a:off x="1065525" y="3001425"/>
            <a:ext cx="2354100" cy="47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dirty="0">
                <a:latin typeface="Bebas Neue"/>
                <a:ea typeface="Bebas Neue"/>
                <a:cs typeface="Bebas Neue"/>
                <a:sym typeface="Bebas Neue"/>
              </a:rPr>
              <a:t>MURDER LOCATION 3</a:t>
            </a:r>
            <a:endParaRPr sz="2500" dirty="0">
              <a:latin typeface="Bebas Neue"/>
              <a:ea typeface="Bebas Neue"/>
              <a:cs typeface="Bebas Neue"/>
              <a:sym typeface="Bebas Neue"/>
            </a:endParaRPr>
          </a:p>
        </p:txBody>
      </p:sp>
      <p:sp>
        <p:nvSpPr>
          <p:cNvPr id="833" name="Google Shape;833;p43"/>
          <p:cNvSpPr/>
          <p:nvPr/>
        </p:nvSpPr>
        <p:spPr>
          <a:xfrm>
            <a:off x="809925" y="3158013"/>
            <a:ext cx="255600" cy="25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3"/>
          <p:cNvSpPr txBox="1">
            <a:spLocks noGrp="1"/>
          </p:cNvSpPr>
          <p:nvPr>
            <p:ph type="subTitle" idx="4294967295"/>
          </p:nvPr>
        </p:nvSpPr>
        <p:spPr>
          <a:xfrm>
            <a:off x="1065525" y="2176250"/>
            <a:ext cx="2354100" cy="471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dirty="0">
                <a:latin typeface="Bebas Neue"/>
                <a:ea typeface="Bebas Neue"/>
                <a:cs typeface="Bebas Neue"/>
                <a:sym typeface="Bebas Neue"/>
              </a:rPr>
              <a:t>MURDER LOCATION 2</a:t>
            </a:r>
            <a:endParaRPr sz="2500" dirty="0">
              <a:latin typeface="Bebas Neue"/>
              <a:ea typeface="Bebas Neue"/>
              <a:cs typeface="Bebas Neue"/>
              <a:sym typeface="Bebas Neue"/>
            </a:endParaRPr>
          </a:p>
        </p:txBody>
      </p:sp>
      <p:sp>
        <p:nvSpPr>
          <p:cNvPr id="836" name="Google Shape;836;p43"/>
          <p:cNvSpPr/>
          <p:nvPr/>
        </p:nvSpPr>
        <p:spPr>
          <a:xfrm>
            <a:off x="809925" y="2332838"/>
            <a:ext cx="255600" cy="255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3"/>
          <p:cNvSpPr/>
          <p:nvPr/>
        </p:nvSpPr>
        <p:spPr>
          <a:xfrm rot="3869079">
            <a:off x="7298135" y="1582037"/>
            <a:ext cx="1159264" cy="829892"/>
          </a:xfrm>
          <a:custGeom>
            <a:avLst/>
            <a:gdLst/>
            <a:ahLst/>
            <a:cxnLst/>
            <a:rect l="l" t="t" r="r" b="b"/>
            <a:pathLst>
              <a:path w="7589" h="5433" extrusionOk="0">
                <a:moveTo>
                  <a:pt x="6566" y="0"/>
                </a:moveTo>
                <a:lnTo>
                  <a:pt x="23" y="3981"/>
                </a:lnTo>
                <a:cubicBezTo>
                  <a:pt x="1" y="4025"/>
                  <a:pt x="12" y="4080"/>
                  <a:pt x="56" y="4102"/>
                </a:cubicBezTo>
                <a:cubicBezTo>
                  <a:pt x="100" y="4124"/>
                  <a:pt x="144" y="4146"/>
                  <a:pt x="166" y="4190"/>
                </a:cubicBezTo>
                <a:cubicBezTo>
                  <a:pt x="177" y="4234"/>
                  <a:pt x="144" y="4333"/>
                  <a:pt x="166" y="4388"/>
                </a:cubicBezTo>
                <a:cubicBezTo>
                  <a:pt x="199" y="4487"/>
                  <a:pt x="364" y="4476"/>
                  <a:pt x="408" y="4564"/>
                </a:cubicBezTo>
                <a:cubicBezTo>
                  <a:pt x="463" y="4652"/>
                  <a:pt x="408" y="4729"/>
                  <a:pt x="441" y="4806"/>
                </a:cubicBezTo>
                <a:cubicBezTo>
                  <a:pt x="474" y="4872"/>
                  <a:pt x="628" y="4894"/>
                  <a:pt x="672" y="4982"/>
                </a:cubicBezTo>
                <a:cubicBezTo>
                  <a:pt x="716" y="5070"/>
                  <a:pt x="639" y="5180"/>
                  <a:pt x="694" y="5246"/>
                </a:cubicBezTo>
                <a:cubicBezTo>
                  <a:pt x="716" y="5290"/>
                  <a:pt x="771" y="5301"/>
                  <a:pt x="804" y="5323"/>
                </a:cubicBezTo>
                <a:cubicBezTo>
                  <a:pt x="848" y="5345"/>
                  <a:pt x="903" y="5389"/>
                  <a:pt x="881" y="5433"/>
                </a:cubicBezTo>
                <a:lnTo>
                  <a:pt x="7545" y="1507"/>
                </a:lnTo>
                <a:cubicBezTo>
                  <a:pt x="7589" y="1364"/>
                  <a:pt x="7347" y="1331"/>
                  <a:pt x="7336" y="1199"/>
                </a:cubicBezTo>
                <a:cubicBezTo>
                  <a:pt x="7336" y="1166"/>
                  <a:pt x="7347" y="1111"/>
                  <a:pt x="7336" y="1078"/>
                </a:cubicBezTo>
                <a:cubicBezTo>
                  <a:pt x="7303" y="1001"/>
                  <a:pt x="7160" y="1012"/>
                  <a:pt x="7105" y="935"/>
                </a:cubicBezTo>
                <a:cubicBezTo>
                  <a:pt x="7050" y="858"/>
                  <a:pt x="7127" y="693"/>
                  <a:pt x="7028" y="660"/>
                </a:cubicBezTo>
                <a:cubicBezTo>
                  <a:pt x="7006" y="660"/>
                  <a:pt x="6973" y="660"/>
                  <a:pt x="6951" y="649"/>
                </a:cubicBezTo>
                <a:cubicBezTo>
                  <a:pt x="6863" y="627"/>
                  <a:pt x="6907" y="495"/>
                  <a:pt x="6885" y="418"/>
                </a:cubicBezTo>
                <a:cubicBezTo>
                  <a:pt x="6863" y="341"/>
                  <a:pt x="6742" y="319"/>
                  <a:pt x="6687" y="264"/>
                </a:cubicBezTo>
                <a:cubicBezTo>
                  <a:pt x="6599" y="198"/>
                  <a:pt x="6555" y="99"/>
                  <a:pt x="6566" y="0"/>
                </a:cubicBezTo>
                <a:close/>
              </a:path>
            </a:pathLst>
          </a:custGeom>
          <a:solidFill>
            <a:srgbClr val="73594F">
              <a:alpha val="62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8" name="Google Shape;838;p43"/>
          <p:cNvGrpSpPr/>
          <p:nvPr/>
        </p:nvGrpSpPr>
        <p:grpSpPr>
          <a:xfrm>
            <a:off x="7960052" y="587087"/>
            <a:ext cx="796893" cy="1143151"/>
            <a:chOff x="7960052" y="587087"/>
            <a:chExt cx="796893" cy="1143151"/>
          </a:xfrm>
        </p:grpSpPr>
        <p:grpSp>
          <p:nvGrpSpPr>
            <p:cNvPr id="839" name="Google Shape;839;p43"/>
            <p:cNvGrpSpPr/>
            <p:nvPr/>
          </p:nvGrpSpPr>
          <p:grpSpPr>
            <a:xfrm>
              <a:off x="7960052" y="587087"/>
              <a:ext cx="482934" cy="659941"/>
              <a:chOff x="-5076212" y="561674"/>
              <a:chExt cx="464807" cy="635170"/>
            </a:xfrm>
          </p:grpSpPr>
          <p:sp>
            <p:nvSpPr>
              <p:cNvPr id="840" name="Google Shape;840;p43"/>
              <p:cNvSpPr/>
              <p:nvPr/>
            </p:nvSpPr>
            <p:spPr>
              <a:xfrm>
                <a:off x="-5076212" y="561674"/>
                <a:ext cx="464807" cy="635170"/>
              </a:xfrm>
              <a:custGeom>
                <a:avLst/>
                <a:gdLst/>
                <a:ahLst/>
                <a:cxnLst/>
                <a:rect l="l" t="t" r="r" b="b"/>
                <a:pathLst>
                  <a:path w="7050" h="9634" extrusionOk="0">
                    <a:moveTo>
                      <a:pt x="6940" y="0"/>
                    </a:moveTo>
                    <a:lnTo>
                      <a:pt x="1" y="506"/>
                    </a:lnTo>
                    <a:lnTo>
                      <a:pt x="276" y="9634"/>
                    </a:lnTo>
                    <a:cubicBezTo>
                      <a:pt x="276" y="9634"/>
                      <a:pt x="7050" y="9458"/>
                      <a:pt x="7050" y="9293"/>
                    </a:cubicBezTo>
                    <a:cubicBezTo>
                      <a:pt x="7050" y="9128"/>
                      <a:pt x="6940" y="0"/>
                      <a:pt x="6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3"/>
              <p:cNvSpPr/>
              <p:nvPr/>
            </p:nvSpPr>
            <p:spPr>
              <a:xfrm>
                <a:off x="-5014567" y="670986"/>
                <a:ext cx="344484" cy="448324"/>
              </a:xfrm>
              <a:custGeom>
                <a:avLst/>
                <a:gdLst/>
                <a:ahLst/>
                <a:cxnLst/>
                <a:rect l="l" t="t" r="r" b="b"/>
                <a:pathLst>
                  <a:path w="5225" h="6800" extrusionOk="0">
                    <a:moveTo>
                      <a:pt x="2959" y="410"/>
                    </a:moveTo>
                    <a:cubicBezTo>
                      <a:pt x="3135" y="410"/>
                      <a:pt x="3256" y="520"/>
                      <a:pt x="3322" y="740"/>
                    </a:cubicBezTo>
                    <a:lnTo>
                      <a:pt x="3322" y="751"/>
                    </a:lnTo>
                    <a:cubicBezTo>
                      <a:pt x="3388" y="971"/>
                      <a:pt x="3421" y="1399"/>
                      <a:pt x="3421" y="2048"/>
                    </a:cubicBezTo>
                    <a:lnTo>
                      <a:pt x="3421" y="2532"/>
                    </a:lnTo>
                    <a:cubicBezTo>
                      <a:pt x="3421" y="3225"/>
                      <a:pt x="3377" y="3698"/>
                      <a:pt x="3300" y="3973"/>
                    </a:cubicBezTo>
                    <a:cubicBezTo>
                      <a:pt x="3234" y="4248"/>
                      <a:pt x="3091" y="4391"/>
                      <a:pt x="2882" y="4391"/>
                    </a:cubicBezTo>
                    <a:cubicBezTo>
                      <a:pt x="2684" y="4391"/>
                      <a:pt x="2497" y="4281"/>
                      <a:pt x="2409" y="4105"/>
                    </a:cubicBezTo>
                    <a:cubicBezTo>
                      <a:pt x="2299" y="3896"/>
                      <a:pt x="2244" y="3654"/>
                      <a:pt x="2255" y="3423"/>
                    </a:cubicBezTo>
                    <a:lnTo>
                      <a:pt x="2255" y="1707"/>
                    </a:lnTo>
                    <a:cubicBezTo>
                      <a:pt x="2244" y="1377"/>
                      <a:pt x="2310" y="1048"/>
                      <a:pt x="2475" y="762"/>
                    </a:cubicBezTo>
                    <a:cubicBezTo>
                      <a:pt x="2618" y="531"/>
                      <a:pt x="2783" y="410"/>
                      <a:pt x="2959" y="410"/>
                    </a:cubicBezTo>
                    <a:close/>
                    <a:moveTo>
                      <a:pt x="3454" y="1"/>
                    </a:moveTo>
                    <a:cubicBezTo>
                      <a:pt x="2913" y="1"/>
                      <a:pt x="2433" y="334"/>
                      <a:pt x="2233" y="839"/>
                    </a:cubicBezTo>
                    <a:lnTo>
                      <a:pt x="2233" y="102"/>
                    </a:lnTo>
                    <a:lnTo>
                      <a:pt x="11" y="102"/>
                    </a:lnTo>
                    <a:lnTo>
                      <a:pt x="11" y="267"/>
                    </a:lnTo>
                    <a:lnTo>
                      <a:pt x="506" y="267"/>
                    </a:lnTo>
                    <a:lnTo>
                      <a:pt x="506" y="6623"/>
                    </a:lnTo>
                    <a:lnTo>
                      <a:pt x="0" y="6623"/>
                    </a:lnTo>
                    <a:lnTo>
                      <a:pt x="0" y="6799"/>
                    </a:lnTo>
                    <a:lnTo>
                      <a:pt x="3465" y="6799"/>
                    </a:lnTo>
                    <a:lnTo>
                      <a:pt x="3465" y="6623"/>
                    </a:lnTo>
                    <a:lnTo>
                      <a:pt x="2255" y="6623"/>
                    </a:lnTo>
                    <a:lnTo>
                      <a:pt x="2255" y="4204"/>
                    </a:lnTo>
                    <a:cubicBezTo>
                      <a:pt x="2343" y="4347"/>
                      <a:pt x="2464" y="4468"/>
                      <a:pt x="2618" y="4545"/>
                    </a:cubicBezTo>
                    <a:cubicBezTo>
                      <a:pt x="2800" y="4618"/>
                      <a:pt x="2990" y="4660"/>
                      <a:pt x="3181" y="4660"/>
                    </a:cubicBezTo>
                    <a:cubicBezTo>
                      <a:pt x="3220" y="4660"/>
                      <a:pt x="3260" y="4658"/>
                      <a:pt x="3300" y="4655"/>
                    </a:cubicBezTo>
                    <a:cubicBezTo>
                      <a:pt x="3937" y="4655"/>
                      <a:pt x="4421" y="4468"/>
                      <a:pt x="4740" y="4094"/>
                    </a:cubicBezTo>
                    <a:cubicBezTo>
                      <a:pt x="5070" y="3731"/>
                      <a:pt x="5224" y="3137"/>
                      <a:pt x="5224" y="2356"/>
                    </a:cubicBezTo>
                    <a:cubicBezTo>
                      <a:pt x="5224" y="1564"/>
                      <a:pt x="5081" y="982"/>
                      <a:pt x="4784" y="586"/>
                    </a:cubicBezTo>
                    <a:cubicBezTo>
                      <a:pt x="4501" y="218"/>
                      <a:pt x="4057" y="1"/>
                      <a:pt x="3597" y="1"/>
                    </a:cubicBezTo>
                    <a:cubicBezTo>
                      <a:pt x="3575" y="1"/>
                      <a:pt x="3553" y="2"/>
                      <a:pt x="3531" y="3"/>
                    </a:cubicBezTo>
                    <a:cubicBezTo>
                      <a:pt x="3505" y="1"/>
                      <a:pt x="3480" y="1"/>
                      <a:pt x="3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 name="Google Shape;842;p43"/>
            <p:cNvGrpSpPr/>
            <p:nvPr/>
          </p:nvGrpSpPr>
          <p:grpSpPr>
            <a:xfrm>
              <a:off x="8252461" y="951683"/>
              <a:ext cx="504484" cy="778555"/>
              <a:chOff x="-6189589" y="1485758"/>
              <a:chExt cx="504484" cy="778555"/>
            </a:xfrm>
          </p:grpSpPr>
          <p:sp>
            <p:nvSpPr>
              <p:cNvPr id="843" name="Google Shape;843;p43"/>
              <p:cNvSpPr/>
              <p:nvPr/>
            </p:nvSpPr>
            <p:spPr>
              <a:xfrm rot="853886">
                <a:off x="-6106607" y="1516362"/>
                <a:ext cx="338521" cy="717348"/>
              </a:xfrm>
              <a:custGeom>
                <a:avLst/>
                <a:gdLst/>
                <a:ahLst/>
                <a:cxnLst/>
                <a:rect l="l" t="t" r="r" b="b"/>
                <a:pathLst>
                  <a:path w="5434" h="11515" extrusionOk="0">
                    <a:moveTo>
                      <a:pt x="4740" y="1"/>
                    </a:moveTo>
                    <a:lnTo>
                      <a:pt x="1" y="386"/>
                    </a:lnTo>
                    <a:lnTo>
                      <a:pt x="627" y="11515"/>
                    </a:lnTo>
                    <a:lnTo>
                      <a:pt x="5433" y="11328"/>
                    </a:lnTo>
                    <a:lnTo>
                      <a:pt x="4740" y="1"/>
                    </a:lnTo>
                    <a:close/>
                  </a:path>
                </a:pathLst>
              </a:custGeom>
              <a:solidFill>
                <a:schemeClr val="accen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rot="853886">
                <a:off x="-6044137" y="1588673"/>
                <a:ext cx="215859" cy="577679"/>
              </a:xfrm>
              <a:custGeom>
                <a:avLst/>
                <a:gdLst/>
                <a:ahLst/>
                <a:cxnLst/>
                <a:rect l="l" t="t" r="r" b="b"/>
                <a:pathLst>
                  <a:path w="3465" h="9273" extrusionOk="0">
                    <a:moveTo>
                      <a:pt x="1761" y="2242"/>
                    </a:moveTo>
                    <a:cubicBezTo>
                      <a:pt x="1996" y="2242"/>
                      <a:pt x="2204" y="2401"/>
                      <a:pt x="2266" y="2629"/>
                    </a:cubicBezTo>
                    <a:cubicBezTo>
                      <a:pt x="2365" y="3003"/>
                      <a:pt x="2409" y="3388"/>
                      <a:pt x="2398" y="3773"/>
                    </a:cubicBezTo>
                    <a:lnTo>
                      <a:pt x="2398" y="6885"/>
                    </a:lnTo>
                    <a:cubicBezTo>
                      <a:pt x="2409" y="7204"/>
                      <a:pt x="2376" y="7523"/>
                      <a:pt x="2321" y="7842"/>
                    </a:cubicBezTo>
                    <a:cubicBezTo>
                      <a:pt x="2299" y="8006"/>
                      <a:pt x="2211" y="8171"/>
                      <a:pt x="2090" y="8292"/>
                    </a:cubicBezTo>
                    <a:cubicBezTo>
                      <a:pt x="1969" y="8369"/>
                      <a:pt x="1826" y="8413"/>
                      <a:pt x="1683" y="8413"/>
                    </a:cubicBezTo>
                    <a:cubicBezTo>
                      <a:pt x="1529" y="8413"/>
                      <a:pt x="1386" y="8347"/>
                      <a:pt x="1298" y="8226"/>
                    </a:cubicBezTo>
                    <a:cubicBezTo>
                      <a:pt x="1188" y="8072"/>
                      <a:pt x="1133" y="7897"/>
                      <a:pt x="1111" y="7721"/>
                    </a:cubicBezTo>
                    <a:cubicBezTo>
                      <a:pt x="1089" y="7457"/>
                      <a:pt x="1067" y="7193"/>
                      <a:pt x="1067" y="6940"/>
                    </a:cubicBezTo>
                    <a:lnTo>
                      <a:pt x="1067" y="3806"/>
                    </a:lnTo>
                    <a:cubicBezTo>
                      <a:pt x="1056" y="3399"/>
                      <a:pt x="1100" y="3003"/>
                      <a:pt x="1199" y="2629"/>
                    </a:cubicBezTo>
                    <a:cubicBezTo>
                      <a:pt x="1263" y="2395"/>
                      <a:pt x="1460" y="2243"/>
                      <a:pt x="1692" y="2243"/>
                    </a:cubicBezTo>
                    <a:cubicBezTo>
                      <a:pt x="1700" y="2243"/>
                      <a:pt x="1708" y="2244"/>
                      <a:pt x="1716" y="2244"/>
                    </a:cubicBezTo>
                    <a:cubicBezTo>
                      <a:pt x="1731" y="2243"/>
                      <a:pt x="1746" y="2242"/>
                      <a:pt x="1761" y="2242"/>
                    </a:cubicBezTo>
                    <a:close/>
                    <a:moveTo>
                      <a:pt x="2398" y="1"/>
                    </a:moveTo>
                    <a:lnTo>
                      <a:pt x="2398" y="1958"/>
                    </a:lnTo>
                    <a:cubicBezTo>
                      <a:pt x="2310" y="1793"/>
                      <a:pt x="2189" y="1639"/>
                      <a:pt x="2035" y="1529"/>
                    </a:cubicBezTo>
                    <a:cubicBezTo>
                      <a:pt x="1870" y="1408"/>
                      <a:pt x="1672" y="1353"/>
                      <a:pt x="1485" y="1353"/>
                    </a:cubicBezTo>
                    <a:cubicBezTo>
                      <a:pt x="1458" y="1352"/>
                      <a:pt x="1432" y="1351"/>
                      <a:pt x="1406" y="1351"/>
                    </a:cubicBezTo>
                    <a:cubicBezTo>
                      <a:pt x="1095" y="1351"/>
                      <a:pt x="806" y="1469"/>
                      <a:pt x="583" y="1672"/>
                    </a:cubicBezTo>
                    <a:cubicBezTo>
                      <a:pt x="352" y="1914"/>
                      <a:pt x="187" y="2222"/>
                      <a:pt x="132" y="2552"/>
                    </a:cubicBezTo>
                    <a:cubicBezTo>
                      <a:pt x="33" y="2959"/>
                      <a:pt x="0" y="3377"/>
                      <a:pt x="0" y="3795"/>
                    </a:cubicBezTo>
                    <a:lnTo>
                      <a:pt x="0" y="6720"/>
                    </a:lnTo>
                    <a:cubicBezTo>
                      <a:pt x="0" y="7160"/>
                      <a:pt x="22" y="7589"/>
                      <a:pt x="88" y="8028"/>
                    </a:cubicBezTo>
                    <a:cubicBezTo>
                      <a:pt x="132" y="8358"/>
                      <a:pt x="253" y="8677"/>
                      <a:pt x="462" y="8941"/>
                    </a:cubicBezTo>
                    <a:cubicBezTo>
                      <a:pt x="649" y="9161"/>
                      <a:pt x="935" y="9271"/>
                      <a:pt x="1320" y="9271"/>
                    </a:cubicBezTo>
                    <a:cubicBezTo>
                      <a:pt x="1338" y="9272"/>
                      <a:pt x="1357" y="9273"/>
                      <a:pt x="1375" y="9273"/>
                    </a:cubicBezTo>
                    <a:cubicBezTo>
                      <a:pt x="1577" y="9273"/>
                      <a:pt x="1777" y="9218"/>
                      <a:pt x="1958" y="9117"/>
                    </a:cubicBezTo>
                    <a:cubicBezTo>
                      <a:pt x="2156" y="8985"/>
                      <a:pt x="2310" y="8787"/>
                      <a:pt x="2398" y="8567"/>
                    </a:cubicBezTo>
                    <a:lnTo>
                      <a:pt x="2398" y="9216"/>
                    </a:lnTo>
                    <a:lnTo>
                      <a:pt x="3464" y="9216"/>
                    </a:lnTo>
                    <a:lnTo>
                      <a:pt x="3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 name="Google Shape;845;p43"/>
          <p:cNvGrpSpPr/>
          <p:nvPr/>
        </p:nvGrpSpPr>
        <p:grpSpPr>
          <a:xfrm>
            <a:off x="3934467" y="3752536"/>
            <a:ext cx="523115" cy="547049"/>
            <a:chOff x="-7103711" y="1492494"/>
            <a:chExt cx="731629" cy="765104"/>
          </a:xfrm>
        </p:grpSpPr>
        <p:sp>
          <p:nvSpPr>
            <p:cNvPr id="846" name="Google Shape;846;p43"/>
            <p:cNvSpPr/>
            <p:nvPr/>
          </p:nvSpPr>
          <p:spPr>
            <a:xfrm rot="-790068">
              <a:off x="-7038104" y="1552399"/>
              <a:ext cx="600415" cy="645294"/>
            </a:xfrm>
            <a:custGeom>
              <a:avLst/>
              <a:gdLst/>
              <a:ahLst/>
              <a:cxnLst/>
              <a:rect l="l" t="t" r="r" b="b"/>
              <a:pathLst>
                <a:path w="10141" h="10899" extrusionOk="0">
                  <a:moveTo>
                    <a:pt x="1057" y="1"/>
                  </a:moveTo>
                  <a:lnTo>
                    <a:pt x="1" y="10899"/>
                  </a:lnTo>
                  <a:lnTo>
                    <a:pt x="1" y="10899"/>
                  </a:lnTo>
                  <a:lnTo>
                    <a:pt x="10140" y="10822"/>
                  </a:lnTo>
                  <a:lnTo>
                    <a:pt x="9689" y="78"/>
                  </a:lnTo>
                  <a:lnTo>
                    <a:pt x="10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3"/>
            <p:cNvSpPr/>
            <p:nvPr/>
          </p:nvSpPr>
          <p:spPr>
            <a:xfrm rot="-790068">
              <a:off x="-6993034" y="1621220"/>
              <a:ext cx="508586" cy="526170"/>
            </a:xfrm>
            <a:custGeom>
              <a:avLst/>
              <a:gdLst/>
              <a:ahLst/>
              <a:cxnLst/>
              <a:rect l="l" t="t" r="r" b="b"/>
              <a:pathLst>
                <a:path w="8590" h="8887" extrusionOk="0">
                  <a:moveTo>
                    <a:pt x="3245" y="2354"/>
                  </a:moveTo>
                  <a:lnTo>
                    <a:pt x="4334" y="5653"/>
                  </a:lnTo>
                  <a:lnTo>
                    <a:pt x="2057" y="5653"/>
                  </a:lnTo>
                  <a:lnTo>
                    <a:pt x="3245" y="2354"/>
                  </a:lnTo>
                  <a:close/>
                  <a:moveTo>
                    <a:pt x="3806" y="0"/>
                  </a:moveTo>
                  <a:lnTo>
                    <a:pt x="595" y="8644"/>
                  </a:lnTo>
                  <a:lnTo>
                    <a:pt x="1" y="8644"/>
                  </a:lnTo>
                  <a:lnTo>
                    <a:pt x="1" y="8886"/>
                  </a:lnTo>
                  <a:lnTo>
                    <a:pt x="1925" y="8886"/>
                  </a:lnTo>
                  <a:lnTo>
                    <a:pt x="1925" y="8644"/>
                  </a:lnTo>
                  <a:lnTo>
                    <a:pt x="991" y="8644"/>
                  </a:lnTo>
                  <a:lnTo>
                    <a:pt x="1947" y="5928"/>
                  </a:lnTo>
                  <a:lnTo>
                    <a:pt x="4444" y="5928"/>
                  </a:lnTo>
                  <a:lnTo>
                    <a:pt x="5356" y="8644"/>
                  </a:lnTo>
                  <a:lnTo>
                    <a:pt x="4466" y="8644"/>
                  </a:lnTo>
                  <a:lnTo>
                    <a:pt x="4466" y="8886"/>
                  </a:lnTo>
                  <a:lnTo>
                    <a:pt x="8590" y="8886"/>
                  </a:lnTo>
                  <a:lnTo>
                    <a:pt x="8590" y="8644"/>
                  </a:lnTo>
                  <a:lnTo>
                    <a:pt x="8007" y="8644"/>
                  </a:lnTo>
                  <a:lnTo>
                    <a:pt x="484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43"/>
          <p:cNvGrpSpPr/>
          <p:nvPr/>
        </p:nvGrpSpPr>
        <p:grpSpPr>
          <a:xfrm>
            <a:off x="4408524" y="3869716"/>
            <a:ext cx="377190" cy="661028"/>
            <a:chOff x="-3892458" y="1565941"/>
            <a:chExt cx="527538" cy="924515"/>
          </a:xfrm>
        </p:grpSpPr>
        <p:sp>
          <p:nvSpPr>
            <p:cNvPr id="849" name="Google Shape;849;p43"/>
            <p:cNvSpPr/>
            <p:nvPr/>
          </p:nvSpPr>
          <p:spPr>
            <a:xfrm>
              <a:off x="-3892458" y="1565941"/>
              <a:ext cx="527538" cy="924515"/>
            </a:xfrm>
            <a:custGeom>
              <a:avLst/>
              <a:gdLst/>
              <a:ahLst/>
              <a:cxnLst/>
              <a:rect l="l" t="t" r="r" b="b"/>
              <a:pathLst>
                <a:path w="5599" h="9811" extrusionOk="0">
                  <a:moveTo>
                    <a:pt x="1585" y="1"/>
                  </a:moveTo>
                  <a:lnTo>
                    <a:pt x="1" y="9601"/>
                  </a:lnTo>
                  <a:lnTo>
                    <a:pt x="2794" y="9810"/>
                  </a:lnTo>
                  <a:lnTo>
                    <a:pt x="5598" y="2266"/>
                  </a:lnTo>
                  <a:lnTo>
                    <a:pt x="15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3"/>
            <p:cNvSpPr/>
            <p:nvPr/>
          </p:nvSpPr>
          <p:spPr>
            <a:xfrm>
              <a:off x="-3827164" y="1731791"/>
              <a:ext cx="348237" cy="708911"/>
            </a:xfrm>
            <a:custGeom>
              <a:avLst/>
              <a:gdLst/>
              <a:ahLst/>
              <a:cxnLst/>
              <a:rect l="l" t="t" r="r" b="b"/>
              <a:pathLst>
                <a:path w="3696" h="7523" extrusionOk="0">
                  <a:moveTo>
                    <a:pt x="2464" y="1"/>
                  </a:moveTo>
                  <a:cubicBezTo>
                    <a:pt x="2277" y="693"/>
                    <a:pt x="2112" y="1320"/>
                    <a:pt x="1969" y="1859"/>
                  </a:cubicBezTo>
                  <a:cubicBezTo>
                    <a:pt x="1815" y="2398"/>
                    <a:pt x="1672" y="2882"/>
                    <a:pt x="1551" y="3300"/>
                  </a:cubicBezTo>
                  <a:cubicBezTo>
                    <a:pt x="1430" y="3707"/>
                    <a:pt x="1309" y="4080"/>
                    <a:pt x="1199" y="4399"/>
                  </a:cubicBezTo>
                  <a:cubicBezTo>
                    <a:pt x="1100" y="4718"/>
                    <a:pt x="990" y="5004"/>
                    <a:pt x="892" y="5257"/>
                  </a:cubicBezTo>
                  <a:cubicBezTo>
                    <a:pt x="969" y="5356"/>
                    <a:pt x="1078" y="5444"/>
                    <a:pt x="1188" y="5521"/>
                  </a:cubicBezTo>
                  <a:cubicBezTo>
                    <a:pt x="1309" y="5598"/>
                    <a:pt x="1441" y="5664"/>
                    <a:pt x="1584" y="5708"/>
                  </a:cubicBezTo>
                  <a:cubicBezTo>
                    <a:pt x="1738" y="5411"/>
                    <a:pt x="1903" y="5081"/>
                    <a:pt x="2079" y="4718"/>
                  </a:cubicBezTo>
                  <a:cubicBezTo>
                    <a:pt x="2255" y="4344"/>
                    <a:pt x="2431" y="3970"/>
                    <a:pt x="2618" y="3564"/>
                  </a:cubicBezTo>
                  <a:cubicBezTo>
                    <a:pt x="2794" y="3157"/>
                    <a:pt x="2981" y="2750"/>
                    <a:pt x="3168" y="2321"/>
                  </a:cubicBezTo>
                  <a:cubicBezTo>
                    <a:pt x="3344" y="1892"/>
                    <a:pt x="3520" y="1463"/>
                    <a:pt x="3696" y="1045"/>
                  </a:cubicBezTo>
                  <a:cubicBezTo>
                    <a:pt x="3652" y="968"/>
                    <a:pt x="3608" y="891"/>
                    <a:pt x="3542" y="836"/>
                  </a:cubicBezTo>
                  <a:cubicBezTo>
                    <a:pt x="3454" y="726"/>
                    <a:pt x="3355" y="627"/>
                    <a:pt x="3245" y="528"/>
                  </a:cubicBezTo>
                  <a:cubicBezTo>
                    <a:pt x="3124" y="418"/>
                    <a:pt x="3003" y="319"/>
                    <a:pt x="2871" y="220"/>
                  </a:cubicBezTo>
                  <a:cubicBezTo>
                    <a:pt x="2739" y="132"/>
                    <a:pt x="2607" y="55"/>
                    <a:pt x="2464" y="1"/>
                  </a:cubicBezTo>
                  <a:close/>
                  <a:moveTo>
                    <a:pt x="507" y="6104"/>
                  </a:moveTo>
                  <a:cubicBezTo>
                    <a:pt x="496" y="6104"/>
                    <a:pt x="452" y="6148"/>
                    <a:pt x="397" y="6225"/>
                  </a:cubicBezTo>
                  <a:cubicBezTo>
                    <a:pt x="342" y="6291"/>
                    <a:pt x="287" y="6390"/>
                    <a:pt x="232" y="6500"/>
                  </a:cubicBezTo>
                  <a:cubicBezTo>
                    <a:pt x="166" y="6599"/>
                    <a:pt x="111" y="6709"/>
                    <a:pt x="67" y="6819"/>
                  </a:cubicBezTo>
                  <a:cubicBezTo>
                    <a:pt x="34" y="6896"/>
                    <a:pt x="12" y="6984"/>
                    <a:pt x="1" y="7072"/>
                  </a:cubicBezTo>
                  <a:cubicBezTo>
                    <a:pt x="1" y="7094"/>
                    <a:pt x="23" y="7105"/>
                    <a:pt x="56" y="7138"/>
                  </a:cubicBezTo>
                  <a:cubicBezTo>
                    <a:pt x="100" y="7160"/>
                    <a:pt x="144" y="7193"/>
                    <a:pt x="199" y="7226"/>
                  </a:cubicBezTo>
                  <a:cubicBezTo>
                    <a:pt x="254" y="7259"/>
                    <a:pt x="320" y="7292"/>
                    <a:pt x="386" y="7336"/>
                  </a:cubicBezTo>
                  <a:cubicBezTo>
                    <a:pt x="463" y="7369"/>
                    <a:pt x="529" y="7402"/>
                    <a:pt x="584" y="7424"/>
                  </a:cubicBezTo>
                  <a:cubicBezTo>
                    <a:pt x="650" y="7457"/>
                    <a:pt x="705" y="7479"/>
                    <a:pt x="760" y="7501"/>
                  </a:cubicBezTo>
                  <a:cubicBezTo>
                    <a:pt x="793" y="7512"/>
                    <a:pt x="826" y="7523"/>
                    <a:pt x="859" y="7523"/>
                  </a:cubicBezTo>
                  <a:cubicBezTo>
                    <a:pt x="892" y="7523"/>
                    <a:pt x="936" y="7479"/>
                    <a:pt x="990" y="7402"/>
                  </a:cubicBezTo>
                  <a:cubicBezTo>
                    <a:pt x="1056" y="7314"/>
                    <a:pt x="1122" y="7215"/>
                    <a:pt x="1177" y="7127"/>
                  </a:cubicBezTo>
                  <a:cubicBezTo>
                    <a:pt x="1243" y="7017"/>
                    <a:pt x="1287" y="6918"/>
                    <a:pt x="1342" y="6830"/>
                  </a:cubicBezTo>
                  <a:cubicBezTo>
                    <a:pt x="1375" y="6764"/>
                    <a:pt x="1397" y="6709"/>
                    <a:pt x="1408" y="6643"/>
                  </a:cubicBezTo>
                  <a:cubicBezTo>
                    <a:pt x="1408" y="6632"/>
                    <a:pt x="1397" y="6610"/>
                    <a:pt x="1364" y="6577"/>
                  </a:cubicBezTo>
                  <a:cubicBezTo>
                    <a:pt x="1320" y="6544"/>
                    <a:pt x="1276" y="6511"/>
                    <a:pt x="1221" y="6467"/>
                  </a:cubicBezTo>
                  <a:cubicBezTo>
                    <a:pt x="1166" y="6434"/>
                    <a:pt x="1100" y="6390"/>
                    <a:pt x="1034" y="6346"/>
                  </a:cubicBezTo>
                  <a:cubicBezTo>
                    <a:pt x="969" y="6302"/>
                    <a:pt x="903" y="6258"/>
                    <a:pt x="837" y="6225"/>
                  </a:cubicBezTo>
                  <a:cubicBezTo>
                    <a:pt x="771" y="6192"/>
                    <a:pt x="716" y="6159"/>
                    <a:pt x="650" y="6137"/>
                  </a:cubicBezTo>
                  <a:cubicBezTo>
                    <a:pt x="606" y="6115"/>
                    <a:pt x="562" y="6104"/>
                    <a:pt x="507" y="610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0"/>
        <p:cNvGrpSpPr/>
        <p:nvPr/>
      </p:nvGrpSpPr>
      <p:grpSpPr>
        <a:xfrm>
          <a:off x="0" y="0"/>
          <a:ext cx="0" cy="0"/>
          <a:chOff x="0" y="0"/>
          <a:chExt cx="0" cy="0"/>
        </a:xfrm>
      </p:grpSpPr>
      <p:sp>
        <p:nvSpPr>
          <p:cNvPr id="1031" name="Google Shape;1031;p51"/>
          <p:cNvSpPr/>
          <p:nvPr/>
        </p:nvSpPr>
        <p:spPr>
          <a:xfrm>
            <a:off x="3641479" y="2058498"/>
            <a:ext cx="1582707" cy="1639165"/>
          </a:xfrm>
          <a:custGeom>
            <a:avLst/>
            <a:gdLst/>
            <a:ahLst/>
            <a:cxnLst/>
            <a:rect l="l" t="t" r="r" b="b"/>
            <a:pathLst>
              <a:path w="35820" h="37891" extrusionOk="0">
                <a:moveTo>
                  <a:pt x="35820" y="1184"/>
                </a:moveTo>
                <a:lnTo>
                  <a:pt x="0" y="0"/>
                </a:lnTo>
                <a:lnTo>
                  <a:pt x="888" y="37891"/>
                </a:lnTo>
                <a:lnTo>
                  <a:pt x="34932" y="37595"/>
                </a:lnTo>
                <a:close/>
              </a:path>
            </a:pathLst>
          </a:custGeom>
          <a:noFill/>
          <a:ln w="38100" cap="flat" cmpd="sng">
            <a:solidFill>
              <a:schemeClr val="dk1"/>
            </a:solidFill>
            <a:prstDash val="solid"/>
            <a:miter lim="8000"/>
            <a:headEnd type="none" w="med" len="med"/>
            <a:tailEnd type="none" w="med" len="med"/>
          </a:ln>
        </p:spPr>
      </p:sp>
      <p:sp>
        <p:nvSpPr>
          <p:cNvPr id="1032" name="Google Shape;1032;p51"/>
          <p:cNvSpPr txBox="1">
            <a:spLocks noGrp="1"/>
          </p:cNvSpPr>
          <p:nvPr>
            <p:ph type="title"/>
          </p:nvPr>
        </p:nvSpPr>
        <p:spPr>
          <a:xfrm>
            <a:off x="713225" y="453050"/>
            <a:ext cx="7717500" cy="63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METHODOLOGY</a:t>
            </a:r>
            <a:endParaRPr dirty="0"/>
          </a:p>
        </p:txBody>
      </p:sp>
      <p:cxnSp>
        <p:nvCxnSpPr>
          <p:cNvPr id="1033" name="Google Shape;1033;p51"/>
          <p:cNvCxnSpPr/>
          <p:nvPr/>
        </p:nvCxnSpPr>
        <p:spPr>
          <a:xfrm>
            <a:off x="809925" y="1132500"/>
            <a:ext cx="2012100" cy="0"/>
          </a:xfrm>
          <a:prstGeom prst="straightConnector1">
            <a:avLst/>
          </a:prstGeom>
          <a:noFill/>
          <a:ln w="38100" cap="flat" cmpd="sng">
            <a:solidFill>
              <a:schemeClr val="dk1"/>
            </a:solidFill>
            <a:prstDash val="solid"/>
            <a:round/>
            <a:headEnd type="none" w="med" len="med"/>
            <a:tailEnd type="none" w="med" len="med"/>
          </a:ln>
        </p:spPr>
      </p:cxnSp>
      <p:sp>
        <p:nvSpPr>
          <p:cNvPr id="1034" name="Google Shape;1034;p51"/>
          <p:cNvSpPr txBox="1">
            <a:spLocks noGrp="1"/>
          </p:cNvSpPr>
          <p:nvPr>
            <p:ph type="subTitle" idx="4294967295"/>
          </p:nvPr>
        </p:nvSpPr>
        <p:spPr>
          <a:xfrm>
            <a:off x="713225" y="1818183"/>
            <a:ext cx="2373490" cy="831300"/>
          </a:xfrm>
          <a:prstGeom prst="rect">
            <a:avLst/>
          </a:prstGeom>
        </p:spPr>
        <p:txBody>
          <a:bodyPr spcFirstLastPara="1" wrap="square" lIns="91425" tIns="91425" rIns="91425" bIns="91425" anchor="t" anchorCtr="0">
            <a:noAutofit/>
          </a:bodyPr>
          <a:lstStyle/>
          <a:p>
            <a:pPr marL="0" indent="0">
              <a:spcAft>
                <a:spcPts val="1600"/>
              </a:spcAft>
              <a:buNone/>
            </a:pPr>
            <a:r>
              <a:rPr lang="en-US" sz="1050" dirty="0"/>
              <a:t>City of Chicago Data Portal</a:t>
            </a:r>
            <a:br>
              <a:rPr lang="en-US" sz="1050" dirty="0"/>
            </a:br>
            <a:r>
              <a:rPr lang="en-US" sz="1050" dirty="0"/>
              <a:t>Training Sample : Data from 2015 - 2019 (May)</a:t>
            </a:r>
            <a:br>
              <a:rPr lang="en-US" sz="1050" dirty="0"/>
            </a:br>
            <a:r>
              <a:rPr lang="en-US" sz="1050" dirty="0"/>
              <a:t>Test Sample : Data from 2012 – 2014</a:t>
            </a:r>
            <a:br>
              <a:rPr lang="en-US" sz="1050" dirty="0"/>
            </a:br>
            <a:r>
              <a:rPr lang="en-US" sz="1050" dirty="0"/>
              <a:t>Over 11 lakh entries</a:t>
            </a:r>
          </a:p>
        </p:txBody>
      </p:sp>
      <p:sp>
        <p:nvSpPr>
          <p:cNvPr id="1035" name="Google Shape;1035;p51"/>
          <p:cNvSpPr txBox="1">
            <a:spLocks noGrp="1"/>
          </p:cNvSpPr>
          <p:nvPr>
            <p:ph type="subTitle" idx="4294967295"/>
          </p:nvPr>
        </p:nvSpPr>
        <p:spPr>
          <a:xfrm>
            <a:off x="713225" y="1400108"/>
            <a:ext cx="2291400" cy="56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dirty="0">
                <a:latin typeface="Bebas Neue"/>
                <a:ea typeface="Bebas Neue"/>
                <a:cs typeface="Bebas Neue"/>
                <a:sym typeface="Bebas Neue"/>
              </a:rPr>
              <a:t>Obtain</a:t>
            </a:r>
            <a:endParaRPr sz="2500" dirty="0">
              <a:latin typeface="Bebas Neue"/>
              <a:ea typeface="Bebas Neue"/>
              <a:cs typeface="Bebas Neue"/>
              <a:sym typeface="Bebas Neue"/>
            </a:endParaRPr>
          </a:p>
        </p:txBody>
      </p:sp>
      <p:sp>
        <p:nvSpPr>
          <p:cNvPr id="1036" name="Google Shape;1036;p51"/>
          <p:cNvSpPr txBox="1">
            <a:spLocks noGrp="1"/>
          </p:cNvSpPr>
          <p:nvPr>
            <p:ph type="subTitle" idx="4294967295"/>
          </p:nvPr>
        </p:nvSpPr>
        <p:spPr>
          <a:xfrm>
            <a:off x="713225" y="3452980"/>
            <a:ext cx="2373490" cy="831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050" dirty="0"/>
              <a:t>Supervised Classification Problem</a:t>
            </a:r>
            <a:br>
              <a:rPr lang="en-US" sz="1050" dirty="0"/>
            </a:br>
            <a:r>
              <a:rPr lang="en-US" sz="1050" dirty="0"/>
              <a:t>Imbalanced Dataset [28:51:21 ratio]</a:t>
            </a:r>
            <a:br>
              <a:rPr lang="en-US" sz="1050" dirty="0"/>
            </a:br>
            <a:r>
              <a:rPr lang="en-US" sz="1050" dirty="0"/>
              <a:t>3 Samples used</a:t>
            </a:r>
            <a:br>
              <a:rPr lang="en-US" sz="1050" dirty="0"/>
            </a:br>
            <a:r>
              <a:rPr lang="en-US" sz="1050" dirty="0"/>
              <a:t>7 ML algorithms tested</a:t>
            </a:r>
            <a:br>
              <a:rPr lang="en-US" sz="1050" dirty="0"/>
            </a:br>
            <a:r>
              <a:rPr lang="en-US" sz="1050" dirty="0"/>
              <a:t>Gradient Boosting Tree worked best</a:t>
            </a:r>
          </a:p>
        </p:txBody>
      </p:sp>
      <p:sp>
        <p:nvSpPr>
          <p:cNvPr id="1037" name="Google Shape;1037;p51"/>
          <p:cNvSpPr txBox="1">
            <a:spLocks noGrp="1"/>
          </p:cNvSpPr>
          <p:nvPr>
            <p:ph type="subTitle" idx="4294967295"/>
          </p:nvPr>
        </p:nvSpPr>
        <p:spPr>
          <a:xfrm>
            <a:off x="713225" y="3034905"/>
            <a:ext cx="2291400" cy="569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dirty="0">
                <a:latin typeface="Bebas Neue"/>
                <a:ea typeface="Bebas Neue"/>
                <a:cs typeface="Bebas Neue"/>
                <a:sym typeface="Bebas Neue"/>
              </a:rPr>
              <a:t>Model</a:t>
            </a:r>
            <a:endParaRPr sz="2500" dirty="0">
              <a:latin typeface="Bebas Neue"/>
              <a:ea typeface="Bebas Neue"/>
              <a:cs typeface="Bebas Neue"/>
              <a:sym typeface="Bebas Neue"/>
            </a:endParaRPr>
          </a:p>
        </p:txBody>
      </p:sp>
      <p:sp>
        <p:nvSpPr>
          <p:cNvPr id="1038" name="Google Shape;1038;p51"/>
          <p:cNvSpPr/>
          <p:nvPr/>
        </p:nvSpPr>
        <p:spPr>
          <a:xfrm>
            <a:off x="3193138" y="1674350"/>
            <a:ext cx="914664" cy="947275"/>
          </a:xfrm>
          <a:custGeom>
            <a:avLst/>
            <a:gdLst/>
            <a:ahLst/>
            <a:cxnLst/>
            <a:rect l="l" t="t" r="r" b="b"/>
            <a:pathLst>
              <a:path w="35820" h="37891" extrusionOk="0">
                <a:moveTo>
                  <a:pt x="35820" y="1184"/>
                </a:moveTo>
                <a:lnTo>
                  <a:pt x="0" y="0"/>
                </a:lnTo>
                <a:lnTo>
                  <a:pt x="888" y="37891"/>
                </a:lnTo>
                <a:lnTo>
                  <a:pt x="34932" y="37595"/>
                </a:lnTo>
                <a:close/>
              </a:path>
            </a:pathLst>
          </a:custGeom>
          <a:solidFill>
            <a:schemeClr val="accent1"/>
          </a:solidFill>
          <a:ln>
            <a:noFill/>
          </a:ln>
        </p:spPr>
      </p:sp>
      <p:sp>
        <p:nvSpPr>
          <p:cNvPr id="1039" name="Google Shape;1039;p51"/>
          <p:cNvSpPr/>
          <p:nvPr/>
        </p:nvSpPr>
        <p:spPr>
          <a:xfrm flipH="1">
            <a:off x="3193138" y="3134555"/>
            <a:ext cx="914664" cy="947275"/>
          </a:xfrm>
          <a:custGeom>
            <a:avLst/>
            <a:gdLst/>
            <a:ahLst/>
            <a:cxnLst/>
            <a:rect l="l" t="t" r="r" b="b"/>
            <a:pathLst>
              <a:path w="35820" h="37891" extrusionOk="0">
                <a:moveTo>
                  <a:pt x="35820" y="1184"/>
                </a:moveTo>
                <a:lnTo>
                  <a:pt x="0" y="0"/>
                </a:lnTo>
                <a:lnTo>
                  <a:pt x="888" y="37891"/>
                </a:lnTo>
                <a:lnTo>
                  <a:pt x="34932" y="37595"/>
                </a:lnTo>
                <a:close/>
              </a:path>
            </a:pathLst>
          </a:custGeom>
          <a:solidFill>
            <a:schemeClr val="accent1"/>
          </a:solidFill>
          <a:ln>
            <a:noFill/>
          </a:ln>
        </p:spPr>
      </p:sp>
      <p:sp>
        <p:nvSpPr>
          <p:cNvPr id="1040" name="Google Shape;1040;p51"/>
          <p:cNvSpPr/>
          <p:nvPr/>
        </p:nvSpPr>
        <p:spPr>
          <a:xfrm flipH="1">
            <a:off x="4757888" y="1674350"/>
            <a:ext cx="914664" cy="947275"/>
          </a:xfrm>
          <a:custGeom>
            <a:avLst/>
            <a:gdLst/>
            <a:ahLst/>
            <a:cxnLst/>
            <a:rect l="l" t="t" r="r" b="b"/>
            <a:pathLst>
              <a:path w="35820" h="37891" extrusionOk="0">
                <a:moveTo>
                  <a:pt x="35820" y="1184"/>
                </a:moveTo>
                <a:lnTo>
                  <a:pt x="0" y="0"/>
                </a:lnTo>
                <a:lnTo>
                  <a:pt x="888" y="37891"/>
                </a:lnTo>
                <a:lnTo>
                  <a:pt x="34932" y="37595"/>
                </a:lnTo>
                <a:close/>
              </a:path>
            </a:pathLst>
          </a:custGeom>
          <a:solidFill>
            <a:schemeClr val="accent1"/>
          </a:solidFill>
          <a:ln>
            <a:noFill/>
          </a:ln>
        </p:spPr>
      </p:sp>
      <p:sp>
        <p:nvSpPr>
          <p:cNvPr id="1041" name="Google Shape;1041;p51"/>
          <p:cNvSpPr/>
          <p:nvPr/>
        </p:nvSpPr>
        <p:spPr>
          <a:xfrm>
            <a:off x="4757888" y="3134555"/>
            <a:ext cx="914664" cy="947275"/>
          </a:xfrm>
          <a:custGeom>
            <a:avLst/>
            <a:gdLst/>
            <a:ahLst/>
            <a:cxnLst/>
            <a:rect l="l" t="t" r="r" b="b"/>
            <a:pathLst>
              <a:path w="35820" h="37891" extrusionOk="0">
                <a:moveTo>
                  <a:pt x="35820" y="1184"/>
                </a:moveTo>
                <a:lnTo>
                  <a:pt x="0" y="0"/>
                </a:lnTo>
                <a:lnTo>
                  <a:pt x="888" y="37891"/>
                </a:lnTo>
                <a:lnTo>
                  <a:pt x="34932" y="37595"/>
                </a:lnTo>
                <a:close/>
              </a:path>
            </a:pathLst>
          </a:custGeom>
          <a:solidFill>
            <a:schemeClr val="accent1"/>
          </a:solidFill>
          <a:ln>
            <a:noFill/>
          </a:ln>
        </p:spPr>
      </p:sp>
      <p:sp>
        <p:nvSpPr>
          <p:cNvPr id="1042" name="Google Shape;1042;p51"/>
          <p:cNvSpPr txBox="1">
            <a:spLocks noGrp="1"/>
          </p:cNvSpPr>
          <p:nvPr>
            <p:ph type="subTitle" idx="4294967295"/>
          </p:nvPr>
        </p:nvSpPr>
        <p:spPr>
          <a:xfrm>
            <a:off x="5726825" y="1818183"/>
            <a:ext cx="2291400" cy="831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US" sz="1050" dirty="0"/>
              <a:t>Removing Missing Values: 98.55% entries retained</a:t>
            </a:r>
            <a:br>
              <a:rPr lang="en-US" sz="1050" dirty="0"/>
            </a:br>
            <a:r>
              <a:rPr lang="en-US" sz="1050" dirty="0"/>
              <a:t>Feature Engineering: Decomposing "Date" feature</a:t>
            </a:r>
            <a:br>
              <a:rPr lang="en-US" sz="1050" dirty="0"/>
            </a:br>
            <a:r>
              <a:rPr lang="en-US" sz="1050" dirty="0"/>
              <a:t>Data Aggregation: Grouping Data to count crimes per time point</a:t>
            </a:r>
          </a:p>
        </p:txBody>
      </p:sp>
      <p:sp>
        <p:nvSpPr>
          <p:cNvPr id="1043" name="Google Shape;1043;p51"/>
          <p:cNvSpPr txBox="1">
            <a:spLocks noGrp="1"/>
          </p:cNvSpPr>
          <p:nvPr>
            <p:ph type="subTitle" idx="4294967295"/>
          </p:nvPr>
        </p:nvSpPr>
        <p:spPr>
          <a:xfrm>
            <a:off x="5726825" y="1400108"/>
            <a:ext cx="2291400" cy="5694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2500" dirty="0">
                <a:latin typeface="Bebas Neue"/>
                <a:ea typeface="Bebas Neue"/>
                <a:cs typeface="Bebas Neue"/>
                <a:sym typeface="Bebas Neue"/>
              </a:rPr>
              <a:t>Scrub</a:t>
            </a:r>
            <a:endParaRPr sz="2500" dirty="0">
              <a:latin typeface="Bebas Neue"/>
              <a:ea typeface="Bebas Neue"/>
              <a:cs typeface="Bebas Neue"/>
              <a:sym typeface="Bebas Neue"/>
            </a:endParaRPr>
          </a:p>
        </p:txBody>
      </p:sp>
      <p:sp>
        <p:nvSpPr>
          <p:cNvPr id="1044" name="Google Shape;1044;p51"/>
          <p:cNvSpPr txBox="1">
            <a:spLocks noGrp="1"/>
          </p:cNvSpPr>
          <p:nvPr>
            <p:ph type="subTitle" idx="4294967295"/>
          </p:nvPr>
        </p:nvSpPr>
        <p:spPr>
          <a:xfrm>
            <a:off x="5726825" y="3452980"/>
            <a:ext cx="2291400" cy="8313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US" sz="1050" dirty="0"/>
              <a:t>Create a "Target" feature</a:t>
            </a:r>
            <a:br>
              <a:rPr lang="en-US" sz="1050" dirty="0"/>
            </a:br>
            <a:r>
              <a:rPr lang="en-US" sz="1050" dirty="0"/>
              <a:t>Label based on "Normal distribution" and Intuition</a:t>
            </a:r>
            <a:endParaRPr sz="1050" dirty="0"/>
          </a:p>
        </p:txBody>
      </p:sp>
      <p:sp>
        <p:nvSpPr>
          <p:cNvPr id="1045" name="Google Shape;1045;p51"/>
          <p:cNvSpPr txBox="1">
            <a:spLocks noGrp="1"/>
          </p:cNvSpPr>
          <p:nvPr>
            <p:ph type="subTitle" idx="4294967295"/>
          </p:nvPr>
        </p:nvSpPr>
        <p:spPr>
          <a:xfrm>
            <a:off x="5726825" y="3034905"/>
            <a:ext cx="2291400" cy="5694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 sz="2500" dirty="0">
                <a:latin typeface="Bebas Neue"/>
                <a:ea typeface="Bebas Neue"/>
                <a:cs typeface="Bebas Neue"/>
                <a:sym typeface="Bebas Neue"/>
              </a:rPr>
              <a:t>Explore</a:t>
            </a:r>
            <a:endParaRPr sz="2500" dirty="0">
              <a:latin typeface="Bebas Neue"/>
              <a:ea typeface="Bebas Neue"/>
              <a:cs typeface="Bebas Neue"/>
              <a:sym typeface="Bebas Neue"/>
            </a:endParaRPr>
          </a:p>
        </p:txBody>
      </p:sp>
      <p:grpSp>
        <p:nvGrpSpPr>
          <p:cNvPr id="1046" name="Google Shape;1046;p51"/>
          <p:cNvGrpSpPr/>
          <p:nvPr/>
        </p:nvGrpSpPr>
        <p:grpSpPr>
          <a:xfrm>
            <a:off x="3399008" y="3412608"/>
            <a:ext cx="502922" cy="391169"/>
            <a:chOff x="10512400" y="2725888"/>
            <a:chExt cx="408150" cy="316275"/>
          </a:xfrm>
        </p:grpSpPr>
        <p:sp>
          <p:nvSpPr>
            <p:cNvPr id="1047" name="Google Shape;1047;p51"/>
            <p:cNvSpPr/>
            <p:nvPr/>
          </p:nvSpPr>
          <p:spPr>
            <a:xfrm>
              <a:off x="10528650" y="2735638"/>
              <a:ext cx="125225" cy="64250"/>
            </a:xfrm>
            <a:custGeom>
              <a:avLst/>
              <a:gdLst/>
              <a:ahLst/>
              <a:cxnLst/>
              <a:rect l="l" t="t" r="r" b="b"/>
              <a:pathLst>
                <a:path w="5009" h="2570" extrusionOk="0">
                  <a:moveTo>
                    <a:pt x="1822" y="1"/>
                  </a:moveTo>
                  <a:lnTo>
                    <a:pt x="1822" y="1009"/>
                  </a:lnTo>
                  <a:lnTo>
                    <a:pt x="391" y="1009"/>
                  </a:lnTo>
                  <a:lnTo>
                    <a:pt x="1" y="2570"/>
                  </a:lnTo>
                  <a:lnTo>
                    <a:pt x="5009" y="2570"/>
                  </a:lnTo>
                  <a:cubicBezTo>
                    <a:pt x="4944" y="2407"/>
                    <a:pt x="4911" y="2212"/>
                    <a:pt x="4911" y="2017"/>
                  </a:cubicBezTo>
                  <a:lnTo>
                    <a:pt x="4911" y="1009"/>
                  </a:lnTo>
                  <a:lnTo>
                    <a:pt x="2798" y="1009"/>
                  </a:lnTo>
                  <a:lnTo>
                    <a:pt x="27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1"/>
            <p:cNvSpPr/>
            <p:nvPr/>
          </p:nvSpPr>
          <p:spPr>
            <a:xfrm>
              <a:off x="10616450" y="2887688"/>
              <a:ext cx="44750" cy="99200"/>
            </a:xfrm>
            <a:custGeom>
              <a:avLst/>
              <a:gdLst/>
              <a:ahLst/>
              <a:cxnLst/>
              <a:rect l="l" t="t" r="r" b="b"/>
              <a:pathLst>
                <a:path w="1790" h="3968" extrusionOk="0">
                  <a:moveTo>
                    <a:pt x="1042" y="0"/>
                  </a:moveTo>
                  <a:cubicBezTo>
                    <a:pt x="814" y="0"/>
                    <a:pt x="586" y="163"/>
                    <a:pt x="554" y="390"/>
                  </a:cubicBezTo>
                  <a:lnTo>
                    <a:pt x="33" y="3382"/>
                  </a:lnTo>
                  <a:cubicBezTo>
                    <a:pt x="1" y="3512"/>
                    <a:pt x="66" y="3675"/>
                    <a:pt x="164" y="3772"/>
                  </a:cubicBezTo>
                  <a:cubicBezTo>
                    <a:pt x="261" y="3902"/>
                    <a:pt x="391" y="3967"/>
                    <a:pt x="521" y="3967"/>
                  </a:cubicBezTo>
                  <a:lnTo>
                    <a:pt x="1302" y="3967"/>
                  </a:lnTo>
                  <a:lnTo>
                    <a:pt x="17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1"/>
            <p:cNvSpPr/>
            <p:nvPr/>
          </p:nvSpPr>
          <p:spPr>
            <a:xfrm>
              <a:off x="10675000" y="2760838"/>
              <a:ext cx="78875" cy="39050"/>
            </a:xfrm>
            <a:custGeom>
              <a:avLst/>
              <a:gdLst/>
              <a:ahLst/>
              <a:cxnLst/>
              <a:rect l="l" t="t" r="r" b="b"/>
              <a:pathLst>
                <a:path w="3155" h="1562" extrusionOk="0">
                  <a:moveTo>
                    <a:pt x="0" y="1"/>
                  </a:moveTo>
                  <a:lnTo>
                    <a:pt x="0" y="1009"/>
                  </a:lnTo>
                  <a:cubicBezTo>
                    <a:pt x="0" y="1334"/>
                    <a:pt x="261" y="1562"/>
                    <a:pt x="553" y="1562"/>
                  </a:cubicBezTo>
                  <a:lnTo>
                    <a:pt x="2634" y="1562"/>
                  </a:lnTo>
                  <a:cubicBezTo>
                    <a:pt x="2927" y="1562"/>
                    <a:pt x="3155" y="1334"/>
                    <a:pt x="3155" y="1009"/>
                  </a:cubicBezTo>
                  <a:lnTo>
                    <a:pt x="3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1"/>
            <p:cNvSpPr/>
            <p:nvPr/>
          </p:nvSpPr>
          <p:spPr>
            <a:xfrm>
              <a:off x="10512400" y="2824263"/>
              <a:ext cx="344725" cy="217900"/>
            </a:xfrm>
            <a:custGeom>
              <a:avLst/>
              <a:gdLst/>
              <a:ahLst/>
              <a:cxnLst/>
              <a:rect l="l" t="t" r="r" b="b"/>
              <a:pathLst>
                <a:path w="13789" h="8716" extrusionOk="0">
                  <a:moveTo>
                    <a:pt x="423" y="0"/>
                  </a:moveTo>
                  <a:lnTo>
                    <a:pt x="0" y="1561"/>
                  </a:lnTo>
                  <a:lnTo>
                    <a:pt x="2049" y="1561"/>
                  </a:lnTo>
                  <a:lnTo>
                    <a:pt x="878" y="8000"/>
                  </a:lnTo>
                  <a:lnTo>
                    <a:pt x="5204" y="8716"/>
                  </a:lnTo>
                  <a:lnTo>
                    <a:pt x="5366" y="7447"/>
                  </a:lnTo>
                  <a:lnTo>
                    <a:pt x="4716" y="7447"/>
                  </a:lnTo>
                  <a:cubicBezTo>
                    <a:pt x="3805" y="7447"/>
                    <a:pt x="3122" y="6634"/>
                    <a:pt x="3285" y="5756"/>
                  </a:cubicBezTo>
                  <a:lnTo>
                    <a:pt x="3773" y="2797"/>
                  </a:lnTo>
                  <a:cubicBezTo>
                    <a:pt x="3903" y="2082"/>
                    <a:pt x="4488" y="1561"/>
                    <a:pt x="5204" y="1561"/>
                  </a:cubicBezTo>
                  <a:lnTo>
                    <a:pt x="9561" y="1561"/>
                  </a:lnTo>
                  <a:lnTo>
                    <a:pt x="9561" y="4228"/>
                  </a:lnTo>
                  <a:cubicBezTo>
                    <a:pt x="9561" y="4553"/>
                    <a:pt x="9301" y="4781"/>
                    <a:pt x="9008" y="4781"/>
                  </a:cubicBezTo>
                  <a:lnTo>
                    <a:pt x="6634" y="4781"/>
                  </a:lnTo>
                  <a:lnTo>
                    <a:pt x="6537" y="5756"/>
                  </a:lnTo>
                  <a:lnTo>
                    <a:pt x="8976" y="5756"/>
                  </a:lnTo>
                  <a:cubicBezTo>
                    <a:pt x="9821" y="5724"/>
                    <a:pt x="10504" y="5074"/>
                    <a:pt x="10504" y="4228"/>
                  </a:cubicBezTo>
                  <a:lnTo>
                    <a:pt x="10504" y="1561"/>
                  </a:lnTo>
                  <a:lnTo>
                    <a:pt x="13789" y="1561"/>
                  </a:lnTo>
                  <a:lnTo>
                    <a:pt x="137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1"/>
            <p:cNvSpPr/>
            <p:nvPr/>
          </p:nvSpPr>
          <p:spPr>
            <a:xfrm>
              <a:off x="10775800" y="2725888"/>
              <a:ext cx="144750" cy="111400"/>
            </a:xfrm>
            <a:custGeom>
              <a:avLst/>
              <a:gdLst/>
              <a:ahLst/>
              <a:cxnLst/>
              <a:rect l="l" t="t" r="r" b="b"/>
              <a:pathLst>
                <a:path w="5790" h="4456" extrusionOk="0">
                  <a:moveTo>
                    <a:pt x="4033" y="1"/>
                  </a:moveTo>
                  <a:lnTo>
                    <a:pt x="3318" y="1399"/>
                  </a:lnTo>
                  <a:lnTo>
                    <a:pt x="98" y="1399"/>
                  </a:lnTo>
                  <a:lnTo>
                    <a:pt x="98" y="2407"/>
                  </a:lnTo>
                  <a:cubicBezTo>
                    <a:pt x="98" y="2602"/>
                    <a:pt x="66" y="2797"/>
                    <a:pt x="1" y="2960"/>
                  </a:cubicBezTo>
                  <a:lnTo>
                    <a:pt x="4196" y="2960"/>
                  </a:lnTo>
                  <a:lnTo>
                    <a:pt x="4196" y="4456"/>
                  </a:lnTo>
                  <a:lnTo>
                    <a:pt x="5789" y="4456"/>
                  </a:lnTo>
                  <a:lnTo>
                    <a:pt x="5789" y="1399"/>
                  </a:lnTo>
                  <a:lnTo>
                    <a:pt x="5301" y="1399"/>
                  </a:lnTo>
                  <a:lnTo>
                    <a:pt x="53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1"/>
            <p:cNvSpPr/>
            <p:nvPr/>
          </p:nvSpPr>
          <p:spPr>
            <a:xfrm>
              <a:off x="10683125" y="2864913"/>
              <a:ext cx="43925" cy="61800"/>
            </a:xfrm>
            <a:custGeom>
              <a:avLst/>
              <a:gdLst/>
              <a:ahLst/>
              <a:cxnLst/>
              <a:rect l="l" t="t" r="r" b="b"/>
              <a:pathLst>
                <a:path w="1757" h="2472" extrusionOk="0">
                  <a:moveTo>
                    <a:pt x="196" y="0"/>
                  </a:moveTo>
                  <a:lnTo>
                    <a:pt x="1" y="1724"/>
                  </a:lnTo>
                  <a:cubicBezTo>
                    <a:pt x="456" y="2212"/>
                    <a:pt x="1074" y="2472"/>
                    <a:pt x="1757" y="2472"/>
                  </a:cubicBezTo>
                  <a:lnTo>
                    <a:pt x="1757" y="1529"/>
                  </a:lnTo>
                  <a:cubicBezTo>
                    <a:pt x="1074" y="1529"/>
                    <a:pt x="488" y="1074"/>
                    <a:pt x="326" y="423"/>
                  </a:cubicBezTo>
                  <a:lnTo>
                    <a:pt x="1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51"/>
          <p:cNvGrpSpPr/>
          <p:nvPr/>
        </p:nvGrpSpPr>
        <p:grpSpPr>
          <a:xfrm>
            <a:off x="4997289" y="1896525"/>
            <a:ext cx="435861" cy="502924"/>
            <a:chOff x="10022975" y="3343763"/>
            <a:chExt cx="356125" cy="407325"/>
          </a:xfrm>
        </p:grpSpPr>
        <p:sp>
          <p:nvSpPr>
            <p:cNvPr id="1054" name="Google Shape;1054;p51"/>
            <p:cNvSpPr/>
            <p:nvPr/>
          </p:nvSpPr>
          <p:spPr>
            <a:xfrm>
              <a:off x="10048175" y="3429938"/>
              <a:ext cx="305725" cy="105725"/>
            </a:xfrm>
            <a:custGeom>
              <a:avLst/>
              <a:gdLst/>
              <a:ahLst/>
              <a:cxnLst/>
              <a:rect l="l" t="t" r="r" b="b"/>
              <a:pathLst>
                <a:path w="12229" h="4229" extrusionOk="0">
                  <a:moveTo>
                    <a:pt x="1" y="1"/>
                  </a:moveTo>
                  <a:lnTo>
                    <a:pt x="1" y="3187"/>
                  </a:lnTo>
                  <a:lnTo>
                    <a:pt x="2180" y="3187"/>
                  </a:lnTo>
                  <a:lnTo>
                    <a:pt x="3220" y="4228"/>
                  </a:lnTo>
                  <a:lnTo>
                    <a:pt x="4879" y="4228"/>
                  </a:lnTo>
                  <a:lnTo>
                    <a:pt x="5919" y="3187"/>
                  </a:lnTo>
                  <a:lnTo>
                    <a:pt x="7968" y="3187"/>
                  </a:lnTo>
                  <a:lnTo>
                    <a:pt x="9009" y="2179"/>
                  </a:lnTo>
                  <a:lnTo>
                    <a:pt x="12228" y="2179"/>
                  </a:lnTo>
                  <a:lnTo>
                    <a:pt x="122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1"/>
            <p:cNvSpPr/>
            <p:nvPr/>
          </p:nvSpPr>
          <p:spPr>
            <a:xfrm>
              <a:off x="10022975" y="3343763"/>
              <a:ext cx="356125" cy="62625"/>
            </a:xfrm>
            <a:custGeom>
              <a:avLst/>
              <a:gdLst/>
              <a:ahLst/>
              <a:cxnLst/>
              <a:rect l="l" t="t" r="r" b="b"/>
              <a:pathLst>
                <a:path w="14245" h="2505" extrusionOk="0">
                  <a:moveTo>
                    <a:pt x="1009" y="0"/>
                  </a:moveTo>
                  <a:lnTo>
                    <a:pt x="1009" y="1561"/>
                  </a:lnTo>
                  <a:lnTo>
                    <a:pt x="1" y="1561"/>
                  </a:lnTo>
                  <a:lnTo>
                    <a:pt x="1" y="2504"/>
                  </a:lnTo>
                  <a:lnTo>
                    <a:pt x="14244" y="2504"/>
                  </a:lnTo>
                  <a:lnTo>
                    <a:pt x="14244" y="1561"/>
                  </a:lnTo>
                  <a:lnTo>
                    <a:pt x="13236" y="1561"/>
                  </a:lnTo>
                  <a:lnTo>
                    <a:pt x="132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1"/>
            <p:cNvSpPr/>
            <p:nvPr/>
          </p:nvSpPr>
          <p:spPr>
            <a:xfrm>
              <a:off x="10048175" y="3507988"/>
              <a:ext cx="305725" cy="243100"/>
            </a:xfrm>
            <a:custGeom>
              <a:avLst/>
              <a:gdLst/>
              <a:ahLst/>
              <a:cxnLst/>
              <a:rect l="l" t="t" r="r" b="b"/>
              <a:pathLst>
                <a:path w="12229" h="9724" extrusionOk="0">
                  <a:moveTo>
                    <a:pt x="10602" y="1659"/>
                  </a:moveTo>
                  <a:lnTo>
                    <a:pt x="10602" y="2602"/>
                  </a:lnTo>
                  <a:lnTo>
                    <a:pt x="9659" y="2602"/>
                  </a:lnTo>
                  <a:lnTo>
                    <a:pt x="9659" y="1659"/>
                  </a:lnTo>
                  <a:close/>
                  <a:moveTo>
                    <a:pt x="8683" y="2602"/>
                  </a:moveTo>
                  <a:lnTo>
                    <a:pt x="8683" y="3578"/>
                  </a:lnTo>
                  <a:lnTo>
                    <a:pt x="7740" y="3578"/>
                  </a:lnTo>
                  <a:lnTo>
                    <a:pt x="7740" y="2602"/>
                  </a:lnTo>
                  <a:close/>
                  <a:moveTo>
                    <a:pt x="7740" y="4521"/>
                  </a:moveTo>
                  <a:lnTo>
                    <a:pt x="7740" y="5496"/>
                  </a:lnTo>
                  <a:lnTo>
                    <a:pt x="6797" y="5496"/>
                  </a:lnTo>
                  <a:lnTo>
                    <a:pt x="6797" y="4521"/>
                  </a:lnTo>
                  <a:close/>
                  <a:moveTo>
                    <a:pt x="10602" y="4521"/>
                  </a:moveTo>
                  <a:lnTo>
                    <a:pt x="10602" y="5496"/>
                  </a:lnTo>
                  <a:lnTo>
                    <a:pt x="9659" y="5496"/>
                  </a:lnTo>
                  <a:lnTo>
                    <a:pt x="9659" y="4521"/>
                  </a:lnTo>
                  <a:close/>
                  <a:moveTo>
                    <a:pt x="4846" y="5496"/>
                  </a:moveTo>
                  <a:lnTo>
                    <a:pt x="4846" y="6439"/>
                  </a:lnTo>
                  <a:lnTo>
                    <a:pt x="3903" y="6439"/>
                  </a:lnTo>
                  <a:lnTo>
                    <a:pt x="3903" y="5496"/>
                  </a:lnTo>
                  <a:close/>
                  <a:moveTo>
                    <a:pt x="8683" y="6439"/>
                  </a:moveTo>
                  <a:lnTo>
                    <a:pt x="8683" y="7415"/>
                  </a:lnTo>
                  <a:lnTo>
                    <a:pt x="7740" y="7415"/>
                  </a:lnTo>
                  <a:lnTo>
                    <a:pt x="7740" y="6439"/>
                  </a:lnTo>
                  <a:close/>
                  <a:moveTo>
                    <a:pt x="6765" y="7415"/>
                  </a:moveTo>
                  <a:lnTo>
                    <a:pt x="6765" y="8358"/>
                  </a:lnTo>
                  <a:lnTo>
                    <a:pt x="5822" y="8358"/>
                  </a:lnTo>
                  <a:lnTo>
                    <a:pt x="5822" y="7415"/>
                  </a:lnTo>
                  <a:close/>
                  <a:moveTo>
                    <a:pt x="10602" y="7415"/>
                  </a:moveTo>
                  <a:lnTo>
                    <a:pt x="10602" y="8358"/>
                  </a:lnTo>
                  <a:lnTo>
                    <a:pt x="9659" y="8358"/>
                  </a:lnTo>
                  <a:lnTo>
                    <a:pt x="9659" y="7415"/>
                  </a:lnTo>
                  <a:close/>
                  <a:moveTo>
                    <a:pt x="9399" y="0"/>
                  </a:moveTo>
                  <a:lnTo>
                    <a:pt x="8358" y="1009"/>
                  </a:lnTo>
                  <a:lnTo>
                    <a:pt x="6310" y="1009"/>
                  </a:lnTo>
                  <a:lnTo>
                    <a:pt x="5269" y="2049"/>
                  </a:lnTo>
                  <a:lnTo>
                    <a:pt x="2830" y="2049"/>
                  </a:lnTo>
                  <a:lnTo>
                    <a:pt x="1789" y="1009"/>
                  </a:lnTo>
                  <a:lnTo>
                    <a:pt x="1" y="1009"/>
                  </a:lnTo>
                  <a:lnTo>
                    <a:pt x="1" y="9724"/>
                  </a:lnTo>
                  <a:lnTo>
                    <a:pt x="12228" y="9724"/>
                  </a:lnTo>
                  <a:lnTo>
                    <a:pt x="122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 name="Google Shape;1057;p51"/>
          <p:cNvGrpSpPr/>
          <p:nvPr/>
        </p:nvGrpSpPr>
        <p:grpSpPr>
          <a:xfrm>
            <a:off x="5053172" y="3356731"/>
            <a:ext cx="324094" cy="502922"/>
            <a:chOff x="10154675" y="4060013"/>
            <a:chExt cx="266700" cy="408150"/>
          </a:xfrm>
        </p:grpSpPr>
        <p:sp>
          <p:nvSpPr>
            <p:cNvPr id="1058" name="Google Shape;1058;p51"/>
            <p:cNvSpPr/>
            <p:nvPr/>
          </p:nvSpPr>
          <p:spPr>
            <a:xfrm>
              <a:off x="10246550" y="4420163"/>
              <a:ext cx="94325" cy="23600"/>
            </a:xfrm>
            <a:custGeom>
              <a:avLst/>
              <a:gdLst/>
              <a:ahLst/>
              <a:cxnLst/>
              <a:rect l="l" t="t" r="r" b="b"/>
              <a:pathLst>
                <a:path w="3773" h="944" extrusionOk="0">
                  <a:moveTo>
                    <a:pt x="813" y="0"/>
                  </a:moveTo>
                  <a:cubicBezTo>
                    <a:pt x="456" y="228"/>
                    <a:pt x="163" y="553"/>
                    <a:pt x="1" y="943"/>
                  </a:cubicBezTo>
                  <a:lnTo>
                    <a:pt x="3773" y="943"/>
                  </a:lnTo>
                  <a:cubicBezTo>
                    <a:pt x="3610" y="553"/>
                    <a:pt x="3318" y="228"/>
                    <a:pt x="29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1"/>
            <p:cNvSpPr/>
            <p:nvPr/>
          </p:nvSpPr>
          <p:spPr>
            <a:xfrm>
              <a:off x="10243300" y="4277063"/>
              <a:ext cx="101650" cy="23600"/>
            </a:xfrm>
            <a:custGeom>
              <a:avLst/>
              <a:gdLst/>
              <a:ahLst/>
              <a:cxnLst/>
              <a:rect l="l" t="t" r="r" b="b"/>
              <a:pathLst>
                <a:path w="4066" h="944" extrusionOk="0">
                  <a:moveTo>
                    <a:pt x="0" y="1"/>
                  </a:moveTo>
                  <a:cubicBezTo>
                    <a:pt x="98" y="359"/>
                    <a:pt x="293" y="684"/>
                    <a:pt x="586" y="944"/>
                  </a:cubicBezTo>
                  <a:lnTo>
                    <a:pt x="553" y="911"/>
                  </a:lnTo>
                  <a:lnTo>
                    <a:pt x="3480" y="911"/>
                  </a:lnTo>
                  <a:cubicBezTo>
                    <a:pt x="3740" y="684"/>
                    <a:pt x="3968" y="359"/>
                    <a:pt x="40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1"/>
            <p:cNvSpPr/>
            <p:nvPr/>
          </p:nvSpPr>
          <p:spPr>
            <a:xfrm>
              <a:off x="10154675" y="4180338"/>
              <a:ext cx="92725" cy="167500"/>
            </a:xfrm>
            <a:custGeom>
              <a:avLst/>
              <a:gdLst/>
              <a:ahLst/>
              <a:cxnLst/>
              <a:rect l="l" t="t" r="r" b="b"/>
              <a:pathLst>
                <a:path w="3709" h="6700" extrusionOk="0">
                  <a:moveTo>
                    <a:pt x="1822" y="0"/>
                  </a:moveTo>
                  <a:cubicBezTo>
                    <a:pt x="1" y="1854"/>
                    <a:pt x="1" y="4846"/>
                    <a:pt x="1822" y="6699"/>
                  </a:cubicBezTo>
                  <a:cubicBezTo>
                    <a:pt x="2407" y="6244"/>
                    <a:pt x="3025" y="5919"/>
                    <a:pt x="3708" y="5691"/>
                  </a:cubicBezTo>
                  <a:cubicBezTo>
                    <a:pt x="2082" y="4553"/>
                    <a:pt x="2082" y="2146"/>
                    <a:pt x="3708" y="1008"/>
                  </a:cubicBezTo>
                  <a:cubicBezTo>
                    <a:pt x="3025" y="781"/>
                    <a:pt x="2407" y="455"/>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1"/>
            <p:cNvSpPr/>
            <p:nvPr/>
          </p:nvSpPr>
          <p:spPr>
            <a:xfrm>
              <a:off x="10337600" y="4379513"/>
              <a:ext cx="82950" cy="88650"/>
            </a:xfrm>
            <a:custGeom>
              <a:avLst/>
              <a:gdLst/>
              <a:ahLst/>
              <a:cxnLst/>
              <a:rect l="l" t="t" r="r" b="b"/>
              <a:pathLst>
                <a:path w="3318" h="3546" extrusionOk="0">
                  <a:moveTo>
                    <a:pt x="1919" y="0"/>
                  </a:moveTo>
                  <a:cubicBezTo>
                    <a:pt x="1367" y="423"/>
                    <a:pt x="684" y="748"/>
                    <a:pt x="1" y="943"/>
                  </a:cubicBezTo>
                  <a:cubicBezTo>
                    <a:pt x="814" y="1529"/>
                    <a:pt x="1301" y="2504"/>
                    <a:pt x="1301" y="3545"/>
                  </a:cubicBezTo>
                  <a:lnTo>
                    <a:pt x="3318" y="3545"/>
                  </a:lnTo>
                  <a:cubicBezTo>
                    <a:pt x="3318" y="2212"/>
                    <a:pt x="2830" y="976"/>
                    <a:pt x="1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1"/>
            <p:cNvSpPr/>
            <p:nvPr/>
          </p:nvSpPr>
          <p:spPr>
            <a:xfrm>
              <a:off x="10166075" y="4060013"/>
              <a:ext cx="255300" cy="408150"/>
            </a:xfrm>
            <a:custGeom>
              <a:avLst/>
              <a:gdLst/>
              <a:ahLst/>
              <a:cxnLst/>
              <a:rect l="l" t="t" r="r" b="b"/>
              <a:pathLst>
                <a:path w="10212" h="16326" extrusionOk="0">
                  <a:moveTo>
                    <a:pt x="0" y="0"/>
                  </a:moveTo>
                  <a:cubicBezTo>
                    <a:pt x="0" y="2569"/>
                    <a:pt x="1854" y="4716"/>
                    <a:pt x="4358" y="5106"/>
                  </a:cubicBezTo>
                  <a:lnTo>
                    <a:pt x="5756" y="5333"/>
                  </a:lnTo>
                  <a:cubicBezTo>
                    <a:pt x="7187" y="5496"/>
                    <a:pt x="8293" y="6699"/>
                    <a:pt x="8293" y="8163"/>
                  </a:cubicBezTo>
                  <a:cubicBezTo>
                    <a:pt x="8293" y="9626"/>
                    <a:pt x="7187" y="10829"/>
                    <a:pt x="5756" y="10992"/>
                  </a:cubicBezTo>
                  <a:lnTo>
                    <a:pt x="4358" y="11219"/>
                  </a:lnTo>
                  <a:cubicBezTo>
                    <a:pt x="1854" y="11610"/>
                    <a:pt x="0" y="13789"/>
                    <a:pt x="0" y="16325"/>
                  </a:cubicBezTo>
                  <a:lnTo>
                    <a:pt x="2049" y="16325"/>
                  </a:lnTo>
                  <a:cubicBezTo>
                    <a:pt x="2049" y="14699"/>
                    <a:pt x="3220" y="13333"/>
                    <a:pt x="4780" y="13106"/>
                  </a:cubicBezTo>
                  <a:lnTo>
                    <a:pt x="6179" y="12878"/>
                  </a:lnTo>
                  <a:cubicBezTo>
                    <a:pt x="8488" y="12520"/>
                    <a:pt x="10211" y="10504"/>
                    <a:pt x="10211" y="8163"/>
                  </a:cubicBezTo>
                  <a:cubicBezTo>
                    <a:pt x="10211" y="5821"/>
                    <a:pt x="8488" y="3805"/>
                    <a:pt x="6179" y="3447"/>
                  </a:cubicBezTo>
                  <a:lnTo>
                    <a:pt x="4780" y="3252"/>
                  </a:lnTo>
                  <a:cubicBezTo>
                    <a:pt x="3220" y="2992"/>
                    <a:pt x="2049" y="1626"/>
                    <a:pt x="2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1"/>
            <p:cNvSpPr/>
            <p:nvPr/>
          </p:nvSpPr>
          <p:spPr>
            <a:xfrm>
              <a:off x="10246550" y="4084388"/>
              <a:ext cx="94325" cy="23600"/>
            </a:xfrm>
            <a:custGeom>
              <a:avLst/>
              <a:gdLst/>
              <a:ahLst/>
              <a:cxnLst/>
              <a:rect l="l" t="t" r="r" b="b"/>
              <a:pathLst>
                <a:path w="3773" h="944" extrusionOk="0">
                  <a:moveTo>
                    <a:pt x="1" y="1"/>
                  </a:moveTo>
                  <a:cubicBezTo>
                    <a:pt x="163" y="391"/>
                    <a:pt x="456" y="716"/>
                    <a:pt x="813" y="944"/>
                  </a:cubicBezTo>
                  <a:lnTo>
                    <a:pt x="2960" y="944"/>
                  </a:lnTo>
                  <a:cubicBezTo>
                    <a:pt x="3318" y="716"/>
                    <a:pt x="3610" y="391"/>
                    <a:pt x="3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1"/>
            <p:cNvSpPr/>
            <p:nvPr/>
          </p:nvSpPr>
          <p:spPr>
            <a:xfrm>
              <a:off x="10242475" y="4228288"/>
              <a:ext cx="101650" cy="23600"/>
            </a:xfrm>
            <a:custGeom>
              <a:avLst/>
              <a:gdLst/>
              <a:ahLst/>
              <a:cxnLst/>
              <a:rect l="l" t="t" r="r" b="b"/>
              <a:pathLst>
                <a:path w="4066" h="944" extrusionOk="0">
                  <a:moveTo>
                    <a:pt x="586" y="1"/>
                  </a:moveTo>
                  <a:cubicBezTo>
                    <a:pt x="326" y="261"/>
                    <a:pt x="98" y="586"/>
                    <a:pt x="1" y="944"/>
                  </a:cubicBezTo>
                  <a:lnTo>
                    <a:pt x="4066" y="944"/>
                  </a:lnTo>
                  <a:cubicBezTo>
                    <a:pt x="3968" y="586"/>
                    <a:pt x="3773" y="261"/>
                    <a:pt x="3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1"/>
            <p:cNvSpPr/>
            <p:nvPr/>
          </p:nvSpPr>
          <p:spPr>
            <a:xfrm>
              <a:off x="10337600" y="4060013"/>
              <a:ext cx="83775" cy="88625"/>
            </a:xfrm>
            <a:custGeom>
              <a:avLst/>
              <a:gdLst/>
              <a:ahLst/>
              <a:cxnLst/>
              <a:rect l="l" t="t" r="r" b="b"/>
              <a:pathLst>
                <a:path w="3351" h="3545" extrusionOk="0">
                  <a:moveTo>
                    <a:pt x="1301" y="0"/>
                  </a:moveTo>
                  <a:cubicBezTo>
                    <a:pt x="1301" y="1041"/>
                    <a:pt x="814" y="2016"/>
                    <a:pt x="1" y="2634"/>
                  </a:cubicBezTo>
                  <a:cubicBezTo>
                    <a:pt x="716" y="2797"/>
                    <a:pt x="1367" y="3122"/>
                    <a:pt x="1952" y="3545"/>
                  </a:cubicBezTo>
                  <a:cubicBezTo>
                    <a:pt x="2830" y="2569"/>
                    <a:pt x="3350" y="1334"/>
                    <a:pt x="33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51"/>
          <p:cNvGrpSpPr/>
          <p:nvPr/>
        </p:nvGrpSpPr>
        <p:grpSpPr>
          <a:xfrm>
            <a:off x="3387830" y="1896526"/>
            <a:ext cx="525278" cy="502922"/>
            <a:chOff x="15083850" y="4037238"/>
            <a:chExt cx="434150" cy="408150"/>
          </a:xfrm>
        </p:grpSpPr>
        <p:sp>
          <p:nvSpPr>
            <p:cNvPr id="1067" name="Google Shape;1067;p51"/>
            <p:cNvSpPr/>
            <p:nvPr/>
          </p:nvSpPr>
          <p:spPr>
            <a:xfrm>
              <a:off x="15215550" y="4101463"/>
              <a:ext cx="241475" cy="153675"/>
            </a:xfrm>
            <a:custGeom>
              <a:avLst/>
              <a:gdLst/>
              <a:ahLst/>
              <a:cxnLst/>
              <a:rect l="l" t="t" r="r" b="b"/>
              <a:pathLst>
                <a:path w="9659" h="6147" extrusionOk="0">
                  <a:moveTo>
                    <a:pt x="4813" y="1"/>
                  </a:moveTo>
                  <a:cubicBezTo>
                    <a:pt x="1626" y="1"/>
                    <a:pt x="1" y="3805"/>
                    <a:pt x="2179" y="6147"/>
                  </a:cubicBezTo>
                  <a:cubicBezTo>
                    <a:pt x="2244" y="5301"/>
                    <a:pt x="2732" y="4521"/>
                    <a:pt x="3513" y="4098"/>
                  </a:cubicBezTo>
                  <a:cubicBezTo>
                    <a:pt x="2505" y="2960"/>
                    <a:pt x="3318" y="1171"/>
                    <a:pt x="4813" y="1171"/>
                  </a:cubicBezTo>
                  <a:cubicBezTo>
                    <a:pt x="6342" y="1171"/>
                    <a:pt x="7122" y="2960"/>
                    <a:pt x="6147" y="4098"/>
                  </a:cubicBezTo>
                  <a:cubicBezTo>
                    <a:pt x="6895" y="4521"/>
                    <a:pt x="7382" y="5301"/>
                    <a:pt x="7480" y="6147"/>
                  </a:cubicBezTo>
                  <a:cubicBezTo>
                    <a:pt x="9659" y="3805"/>
                    <a:pt x="8000" y="1"/>
                    <a:pt x="4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1"/>
            <p:cNvSpPr/>
            <p:nvPr/>
          </p:nvSpPr>
          <p:spPr>
            <a:xfrm>
              <a:off x="15083850" y="4037238"/>
              <a:ext cx="434150" cy="408150"/>
            </a:xfrm>
            <a:custGeom>
              <a:avLst/>
              <a:gdLst/>
              <a:ahLst/>
              <a:cxnLst/>
              <a:rect l="l" t="t" r="r" b="b"/>
              <a:pathLst>
                <a:path w="17366" h="16326" extrusionOk="0">
                  <a:moveTo>
                    <a:pt x="10052" y="1605"/>
                  </a:moveTo>
                  <a:cubicBezTo>
                    <a:pt x="12421" y="1605"/>
                    <a:pt x="14699" y="3439"/>
                    <a:pt x="14699" y="6212"/>
                  </a:cubicBezTo>
                  <a:cubicBezTo>
                    <a:pt x="14699" y="8748"/>
                    <a:pt x="12618" y="10797"/>
                    <a:pt x="10081" y="10797"/>
                  </a:cubicBezTo>
                  <a:lnTo>
                    <a:pt x="10081" y="10830"/>
                  </a:lnTo>
                  <a:cubicBezTo>
                    <a:pt x="5984" y="10797"/>
                    <a:pt x="3935" y="5854"/>
                    <a:pt x="6829" y="2960"/>
                  </a:cubicBezTo>
                  <a:cubicBezTo>
                    <a:pt x="7765" y="2024"/>
                    <a:pt x="8919" y="1605"/>
                    <a:pt x="10052" y="1605"/>
                  </a:cubicBezTo>
                  <a:close/>
                  <a:moveTo>
                    <a:pt x="10081" y="1"/>
                  </a:moveTo>
                  <a:lnTo>
                    <a:pt x="10081" y="33"/>
                  </a:lnTo>
                  <a:cubicBezTo>
                    <a:pt x="10068" y="33"/>
                    <a:pt x="10054" y="33"/>
                    <a:pt x="10040" y="33"/>
                  </a:cubicBezTo>
                  <a:cubicBezTo>
                    <a:pt x="4798" y="33"/>
                    <a:pt x="1960" y="6222"/>
                    <a:pt x="5399" y="10244"/>
                  </a:cubicBezTo>
                  <a:lnTo>
                    <a:pt x="3773" y="11870"/>
                  </a:lnTo>
                  <a:lnTo>
                    <a:pt x="3350" y="11448"/>
                  </a:lnTo>
                  <a:lnTo>
                    <a:pt x="0" y="14862"/>
                  </a:lnTo>
                  <a:lnTo>
                    <a:pt x="1431" y="16325"/>
                  </a:lnTo>
                  <a:lnTo>
                    <a:pt x="4846" y="12943"/>
                  </a:lnTo>
                  <a:lnTo>
                    <a:pt x="4423" y="12521"/>
                  </a:lnTo>
                  <a:lnTo>
                    <a:pt x="6049" y="10895"/>
                  </a:lnTo>
                  <a:cubicBezTo>
                    <a:pt x="7242" y="11911"/>
                    <a:pt x="8671" y="12386"/>
                    <a:pt x="10078" y="12386"/>
                  </a:cubicBezTo>
                  <a:cubicBezTo>
                    <a:pt x="12543" y="12386"/>
                    <a:pt x="14938" y="10926"/>
                    <a:pt x="15870" y="8358"/>
                  </a:cubicBezTo>
                  <a:cubicBezTo>
                    <a:pt x="17366" y="4293"/>
                    <a:pt x="14407" y="1"/>
                    <a:pt x="100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1"/>
            <p:cNvSpPr/>
            <p:nvPr/>
          </p:nvSpPr>
          <p:spPr>
            <a:xfrm>
              <a:off x="15309050" y="4155113"/>
              <a:ext cx="47175" cy="40350"/>
            </a:xfrm>
            <a:custGeom>
              <a:avLst/>
              <a:gdLst/>
              <a:ahLst/>
              <a:cxnLst/>
              <a:rect l="l" t="t" r="r" b="b"/>
              <a:pathLst>
                <a:path w="1887" h="1614" extrusionOk="0">
                  <a:moveTo>
                    <a:pt x="1073" y="1"/>
                  </a:moveTo>
                  <a:cubicBezTo>
                    <a:pt x="358" y="1"/>
                    <a:pt x="0" y="847"/>
                    <a:pt x="521" y="1367"/>
                  </a:cubicBezTo>
                  <a:cubicBezTo>
                    <a:pt x="681" y="1538"/>
                    <a:pt x="883" y="1614"/>
                    <a:pt x="1082" y="1614"/>
                  </a:cubicBezTo>
                  <a:cubicBezTo>
                    <a:pt x="1490" y="1614"/>
                    <a:pt x="1886" y="1295"/>
                    <a:pt x="1886" y="814"/>
                  </a:cubicBezTo>
                  <a:cubicBezTo>
                    <a:pt x="1886" y="359"/>
                    <a:pt x="1529" y="1"/>
                    <a:pt x="10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1"/>
            <p:cNvSpPr/>
            <p:nvPr/>
          </p:nvSpPr>
          <p:spPr>
            <a:xfrm>
              <a:off x="15293600" y="4218938"/>
              <a:ext cx="85375" cy="65075"/>
            </a:xfrm>
            <a:custGeom>
              <a:avLst/>
              <a:gdLst/>
              <a:ahLst/>
              <a:cxnLst/>
              <a:rect l="l" t="t" r="r" b="b"/>
              <a:pathLst>
                <a:path w="3415" h="2603" extrusionOk="0">
                  <a:moveTo>
                    <a:pt x="1708" y="1"/>
                  </a:moveTo>
                  <a:cubicBezTo>
                    <a:pt x="854" y="1"/>
                    <a:pt x="0" y="570"/>
                    <a:pt x="0" y="1708"/>
                  </a:cubicBezTo>
                  <a:lnTo>
                    <a:pt x="0" y="2163"/>
                  </a:lnTo>
                  <a:cubicBezTo>
                    <a:pt x="537" y="2456"/>
                    <a:pt x="1122" y="2602"/>
                    <a:pt x="1708" y="2602"/>
                  </a:cubicBezTo>
                  <a:cubicBezTo>
                    <a:pt x="2293" y="2602"/>
                    <a:pt x="2878" y="2456"/>
                    <a:pt x="3415" y="2163"/>
                  </a:cubicBezTo>
                  <a:lnTo>
                    <a:pt x="3415" y="1708"/>
                  </a:lnTo>
                  <a:cubicBezTo>
                    <a:pt x="3415" y="570"/>
                    <a:pt x="2561" y="1"/>
                    <a:pt x="17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51"/>
          <p:cNvGrpSpPr/>
          <p:nvPr/>
        </p:nvGrpSpPr>
        <p:grpSpPr>
          <a:xfrm>
            <a:off x="7960052" y="587087"/>
            <a:ext cx="796893" cy="1143151"/>
            <a:chOff x="7960052" y="587087"/>
            <a:chExt cx="796893" cy="1143151"/>
          </a:xfrm>
        </p:grpSpPr>
        <p:grpSp>
          <p:nvGrpSpPr>
            <p:cNvPr id="1072" name="Google Shape;1072;p51"/>
            <p:cNvGrpSpPr/>
            <p:nvPr/>
          </p:nvGrpSpPr>
          <p:grpSpPr>
            <a:xfrm>
              <a:off x="7960052" y="587087"/>
              <a:ext cx="482934" cy="659941"/>
              <a:chOff x="-5076212" y="561674"/>
              <a:chExt cx="464807" cy="635170"/>
            </a:xfrm>
          </p:grpSpPr>
          <p:sp>
            <p:nvSpPr>
              <p:cNvPr id="1073" name="Google Shape;1073;p51"/>
              <p:cNvSpPr/>
              <p:nvPr/>
            </p:nvSpPr>
            <p:spPr>
              <a:xfrm>
                <a:off x="-5076212" y="561674"/>
                <a:ext cx="464807" cy="635170"/>
              </a:xfrm>
              <a:custGeom>
                <a:avLst/>
                <a:gdLst/>
                <a:ahLst/>
                <a:cxnLst/>
                <a:rect l="l" t="t" r="r" b="b"/>
                <a:pathLst>
                  <a:path w="7050" h="9634" extrusionOk="0">
                    <a:moveTo>
                      <a:pt x="6940" y="0"/>
                    </a:moveTo>
                    <a:lnTo>
                      <a:pt x="1" y="506"/>
                    </a:lnTo>
                    <a:lnTo>
                      <a:pt x="276" y="9634"/>
                    </a:lnTo>
                    <a:cubicBezTo>
                      <a:pt x="276" y="9634"/>
                      <a:pt x="7050" y="9458"/>
                      <a:pt x="7050" y="9293"/>
                    </a:cubicBezTo>
                    <a:cubicBezTo>
                      <a:pt x="7050" y="9128"/>
                      <a:pt x="6940" y="0"/>
                      <a:pt x="69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1"/>
              <p:cNvSpPr/>
              <p:nvPr/>
            </p:nvSpPr>
            <p:spPr>
              <a:xfrm>
                <a:off x="-5014567" y="670986"/>
                <a:ext cx="344484" cy="448324"/>
              </a:xfrm>
              <a:custGeom>
                <a:avLst/>
                <a:gdLst/>
                <a:ahLst/>
                <a:cxnLst/>
                <a:rect l="l" t="t" r="r" b="b"/>
                <a:pathLst>
                  <a:path w="5225" h="6800" extrusionOk="0">
                    <a:moveTo>
                      <a:pt x="2959" y="410"/>
                    </a:moveTo>
                    <a:cubicBezTo>
                      <a:pt x="3135" y="410"/>
                      <a:pt x="3256" y="520"/>
                      <a:pt x="3322" y="740"/>
                    </a:cubicBezTo>
                    <a:lnTo>
                      <a:pt x="3322" y="751"/>
                    </a:lnTo>
                    <a:cubicBezTo>
                      <a:pt x="3388" y="971"/>
                      <a:pt x="3421" y="1399"/>
                      <a:pt x="3421" y="2048"/>
                    </a:cubicBezTo>
                    <a:lnTo>
                      <a:pt x="3421" y="2532"/>
                    </a:lnTo>
                    <a:cubicBezTo>
                      <a:pt x="3421" y="3225"/>
                      <a:pt x="3377" y="3698"/>
                      <a:pt x="3300" y="3973"/>
                    </a:cubicBezTo>
                    <a:cubicBezTo>
                      <a:pt x="3234" y="4248"/>
                      <a:pt x="3091" y="4391"/>
                      <a:pt x="2882" y="4391"/>
                    </a:cubicBezTo>
                    <a:cubicBezTo>
                      <a:pt x="2684" y="4391"/>
                      <a:pt x="2497" y="4281"/>
                      <a:pt x="2409" y="4105"/>
                    </a:cubicBezTo>
                    <a:cubicBezTo>
                      <a:pt x="2299" y="3896"/>
                      <a:pt x="2244" y="3654"/>
                      <a:pt x="2255" y="3423"/>
                    </a:cubicBezTo>
                    <a:lnTo>
                      <a:pt x="2255" y="1707"/>
                    </a:lnTo>
                    <a:cubicBezTo>
                      <a:pt x="2244" y="1377"/>
                      <a:pt x="2310" y="1048"/>
                      <a:pt x="2475" y="762"/>
                    </a:cubicBezTo>
                    <a:cubicBezTo>
                      <a:pt x="2618" y="531"/>
                      <a:pt x="2783" y="410"/>
                      <a:pt x="2959" y="410"/>
                    </a:cubicBezTo>
                    <a:close/>
                    <a:moveTo>
                      <a:pt x="3454" y="1"/>
                    </a:moveTo>
                    <a:cubicBezTo>
                      <a:pt x="2913" y="1"/>
                      <a:pt x="2433" y="334"/>
                      <a:pt x="2233" y="839"/>
                    </a:cubicBezTo>
                    <a:lnTo>
                      <a:pt x="2233" y="102"/>
                    </a:lnTo>
                    <a:lnTo>
                      <a:pt x="11" y="102"/>
                    </a:lnTo>
                    <a:lnTo>
                      <a:pt x="11" y="267"/>
                    </a:lnTo>
                    <a:lnTo>
                      <a:pt x="506" y="267"/>
                    </a:lnTo>
                    <a:lnTo>
                      <a:pt x="506" y="6623"/>
                    </a:lnTo>
                    <a:lnTo>
                      <a:pt x="0" y="6623"/>
                    </a:lnTo>
                    <a:lnTo>
                      <a:pt x="0" y="6799"/>
                    </a:lnTo>
                    <a:lnTo>
                      <a:pt x="3465" y="6799"/>
                    </a:lnTo>
                    <a:lnTo>
                      <a:pt x="3465" y="6623"/>
                    </a:lnTo>
                    <a:lnTo>
                      <a:pt x="2255" y="6623"/>
                    </a:lnTo>
                    <a:lnTo>
                      <a:pt x="2255" y="4204"/>
                    </a:lnTo>
                    <a:cubicBezTo>
                      <a:pt x="2343" y="4347"/>
                      <a:pt x="2464" y="4468"/>
                      <a:pt x="2618" y="4545"/>
                    </a:cubicBezTo>
                    <a:cubicBezTo>
                      <a:pt x="2800" y="4618"/>
                      <a:pt x="2990" y="4660"/>
                      <a:pt x="3181" y="4660"/>
                    </a:cubicBezTo>
                    <a:cubicBezTo>
                      <a:pt x="3220" y="4660"/>
                      <a:pt x="3260" y="4658"/>
                      <a:pt x="3300" y="4655"/>
                    </a:cubicBezTo>
                    <a:cubicBezTo>
                      <a:pt x="3937" y="4655"/>
                      <a:pt x="4421" y="4468"/>
                      <a:pt x="4740" y="4094"/>
                    </a:cubicBezTo>
                    <a:cubicBezTo>
                      <a:pt x="5070" y="3731"/>
                      <a:pt x="5224" y="3137"/>
                      <a:pt x="5224" y="2356"/>
                    </a:cubicBezTo>
                    <a:cubicBezTo>
                      <a:pt x="5224" y="1564"/>
                      <a:pt x="5081" y="982"/>
                      <a:pt x="4784" y="586"/>
                    </a:cubicBezTo>
                    <a:cubicBezTo>
                      <a:pt x="4501" y="218"/>
                      <a:pt x="4057" y="1"/>
                      <a:pt x="3597" y="1"/>
                    </a:cubicBezTo>
                    <a:cubicBezTo>
                      <a:pt x="3575" y="1"/>
                      <a:pt x="3553" y="2"/>
                      <a:pt x="3531" y="3"/>
                    </a:cubicBezTo>
                    <a:cubicBezTo>
                      <a:pt x="3505" y="1"/>
                      <a:pt x="3480" y="1"/>
                      <a:pt x="34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 name="Google Shape;1075;p51"/>
            <p:cNvGrpSpPr/>
            <p:nvPr/>
          </p:nvGrpSpPr>
          <p:grpSpPr>
            <a:xfrm>
              <a:off x="8252461" y="951683"/>
              <a:ext cx="504484" cy="778555"/>
              <a:chOff x="-6189589" y="1485758"/>
              <a:chExt cx="504484" cy="778555"/>
            </a:xfrm>
          </p:grpSpPr>
          <p:sp>
            <p:nvSpPr>
              <p:cNvPr id="1076" name="Google Shape;1076;p51"/>
              <p:cNvSpPr/>
              <p:nvPr/>
            </p:nvSpPr>
            <p:spPr>
              <a:xfrm rot="853886">
                <a:off x="-6106607" y="1516362"/>
                <a:ext cx="338521" cy="717348"/>
              </a:xfrm>
              <a:custGeom>
                <a:avLst/>
                <a:gdLst/>
                <a:ahLst/>
                <a:cxnLst/>
                <a:rect l="l" t="t" r="r" b="b"/>
                <a:pathLst>
                  <a:path w="5434" h="11515" extrusionOk="0">
                    <a:moveTo>
                      <a:pt x="4740" y="1"/>
                    </a:moveTo>
                    <a:lnTo>
                      <a:pt x="1" y="386"/>
                    </a:lnTo>
                    <a:lnTo>
                      <a:pt x="627" y="11515"/>
                    </a:lnTo>
                    <a:lnTo>
                      <a:pt x="5433" y="11328"/>
                    </a:lnTo>
                    <a:lnTo>
                      <a:pt x="4740" y="1"/>
                    </a:lnTo>
                    <a:close/>
                  </a:path>
                </a:pathLst>
              </a:custGeom>
              <a:solidFill>
                <a:schemeClr val="accent2"/>
              </a:solidFill>
              <a:ln>
                <a:noFill/>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1"/>
              <p:cNvSpPr/>
              <p:nvPr/>
            </p:nvSpPr>
            <p:spPr>
              <a:xfrm rot="853886">
                <a:off x="-6044137" y="1588673"/>
                <a:ext cx="215859" cy="577679"/>
              </a:xfrm>
              <a:custGeom>
                <a:avLst/>
                <a:gdLst/>
                <a:ahLst/>
                <a:cxnLst/>
                <a:rect l="l" t="t" r="r" b="b"/>
                <a:pathLst>
                  <a:path w="3465" h="9273" extrusionOk="0">
                    <a:moveTo>
                      <a:pt x="1761" y="2242"/>
                    </a:moveTo>
                    <a:cubicBezTo>
                      <a:pt x="1996" y="2242"/>
                      <a:pt x="2204" y="2401"/>
                      <a:pt x="2266" y="2629"/>
                    </a:cubicBezTo>
                    <a:cubicBezTo>
                      <a:pt x="2365" y="3003"/>
                      <a:pt x="2409" y="3388"/>
                      <a:pt x="2398" y="3773"/>
                    </a:cubicBezTo>
                    <a:lnTo>
                      <a:pt x="2398" y="6885"/>
                    </a:lnTo>
                    <a:cubicBezTo>
                      <a:pt x="2409" y="7204"/>
                      <a:pt x="2376" y="7523"/>
                      <a:pt x="2321" y="7842"/>
                    </a:cubicBezTo>
                    <a:cubicBezTo>
                      <a:pt x="2299" y="8006"/>
                      <a:pt x="2211" y="8171"/>
                      <a:pt x="2090" y="8292"/>
                    </a:cubicBezTo>
                    <a:cubicBezTo>
                      <a:pt x="1969" y="8369"/>
                      <a:pt x="1826" y="8413"/>
                      <a:pt x="1683" y="8413"/>
                    </a:cubicBezTo>
                    <a:cubicBezTo>
                      <a:pt x="1529" y="8413"/>
                      <a:pt x="1386" y="8347"/>
                      <a:pt x="1298" y="8226"/>
                    </a:cubicBezTo>
                    <a:cubicBezTo>
                      <a:pt x="1188" y="8072"/>
                      <a:pt x="1133" y="7897"/>
                      <a:pt x="1111" y="7721"/>
                    </a:cubicBezTo>
                    <a:cubicBezTo>
                      <a:pt x="1089" y="7457"/>
                      <a:pt x="1067" y="7193"/>
                      <a:pt x="1067" y="6940"/>
                    </a:cubicBezTo>
                    <a:lnTo>
                      <a:pt x="1067" y="3806"/>
                    </a:lnTo>
                    <a:cubicBezTo>
                      <a:pt x="1056" y="3399"/>
                      <a:pt x="1100" y="3003"/>
                      <a:pt x="1199" y="2629"/>
                    </a:cubicBezTo>
                    <a:cubicBezTo>
                      <a:pt x="1263" y="2395"/>
                      <a:pt x="1460" y="2243"/>
                      <a:pt x="1692" y="2243"/>
                    </a:cubicBezTo>
                    <a:cubicBezTo>
                      <a:pt x="1700" y="2243"/>
                      <a:pt x="1708" y="2244"/>
                      <a:pt x="1716" y="2244"/>
                    </a:cubicBezTo>
                    <a:cubicBezTo>
                      <a:pt x="1731" y="2243"/>
                      <a:pt x="1746" y="2242"/>
                      <a:pt x="1761" y="2242"/>
                    </a:cubicBezTo>
                    <a:close/>
                    <a:moveTo>
                      <a:pt x="2398" y="1"/>
                    </a:moveTo>
                    <a:lnTo>
                      <a:pt x="2398" y="1958"/>
                    </a:lnTo>
                    <a:cubicBezTo>
                      <a:pt x="2310" y="1793"/>
                      <a:pt x="2189" y="1639"/>
                      <a:pt x="2035" y="1529"/>
                    </a:cubicBezTo>
                    <a:cubicBezTo>
                      <a:pt x="1870" y="1408"/>
                      <a:pt x="1672" y="1353"/>
                      <a:pt x="1485" y="1353"/>
                    </a:cubicBezTo>
                    <a:cubicBezTo>
                      <a:pt x="1458" y="1352"/>
                      <a:pt x="1432" y="1351"/>
                      <a:pt x="1406" y="1351"/>
                    </a:cubicBezTo>
                    <a:cubicBezTo>
                      <a:pt x="1095" y="1351"/>
                      <a:pt x="806" y="1469"/>
                      <a:pt x="583" y="1672"/>
                    </a:cubicBezTo>
                    <a:cubicBezTo>
                      <a:pt x="352" y="1914"/>
                      <a:pt x="187" y="2222"/>
                      <a:pt x="132" y="2552"/>
                    </a:cubicBezTo>
                    <a:cubicBezTo>
                      <a:pt x="33" y="2959"/>
                      <a:pt x="0" y="3377"/>
                      <a:pt x="0" y="3795"/>
                    </a:cubicBezTo>
                    <a:lnTo>
                      <a:pt x="0" y="6720"/>
                    </a:lnTo>
                    <a:cubicBezTo>
                      <a:pt x="0" y="7160"/>
                      <a:pt x="22" y="7589"/>
                      <a:pt x="88" y="8028"/>
                    </a:cubicBezTo>
                    <a:cubicBezTo>
                      <a:pt x="132" y="8358"/>
                      <a:pt x="253" y="8677"/>
                      <a:pt x="462" y="8941"/>
                    </a:cubicBezTo>
                    <a:cubicBezTo>
                      <a:pt x="649" y="9161"/>
                      <a:pt x="935" y="9271"/>
                      <a:pt x="1320" y="9271"/>
                    </a:cubicBezTo>
                    <a:cubicBezTo>
                      <a:pt x="1338" y="9272"/>
                      <a:pt x="1357" y="9273"/>
                      <a:pt x="1375" y="9273"/>
                    </a:cubicBezTo>
                    <a:cubicBezTo>
                      <a:pt x="1577" y="9273"/>
                      <a:pt x="1777" y="9218"/>
                      <a:pt x="1958" y="9117"/>
                    </a:cubicBezTo>
                    <a:cubicBezTo>
                      <a:pt x="2156" y="8985"/>
                      <a:pt x="2310" y="8787"/>
                      <a:pt x="2398" y="8567"/>
                    </a:cubicBezTo>
                    <a:lnTo>
                      <a:pt x="2398" y="9216"/>
                    </a:lnTo>
                    <a:lnTo>
                      <a:pt x="3464" y="9216"/>
                    </a:lnTo>
                    <a:lnTo>
                      <a:pt x="34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078" name="Google Shape;1078;p51"/>
          <p:cNvCxnSpPr>
            <a:endCxn id="1079" idx="1"/>
          </p:cNvCxnSpPr>
          <p:nvPr/>
        </p:nvCxnSpPr>
        <p:spPr>
          <a:xfrm>
            <a:off x="-369831" y="2440419"/>
            <a:ext cx="665100" cy="1551900"/>
          </a:xfrm>
          <a:prstGeom prst="straightConnector1">
            <a:avLst/>
          </a:prstGeom>
          <a:noFill/>
          <a:ln w="38100" cap="flat" cmpd="sng">
            <a:solidFill>
              <a:schemeClr val="dk1"/>
            </a:solidFill>
            <a:prstDash val="solid"/>
            <a:round/>
            <a:headEnd type="none" w="med" len="med"/>
            <a:tailEnd type="none" w="med" len="med"/>
          </a:ln>
        </p:spPr>
      </p:cxnSp>
      <p:cxnSp>
        <p:nvCxnSpPr>
          <p:cNvPr id="1080" name="Google Shape;1080;p51"/>
          <p:cNvCxnSpPr>
            <a:stCxn id="1079" idx="4"/>
          </p:cNvCxnSpPr>
          <p:nvPr/>
        </p:nvCxnSpPr>
        <p:spPr>
          <a:xfrm>
            <a:off x="385638" y="4210488"/>
            <a:ext cx="132000" cy="1409700"/>
          </a:xfrm>
          <a:prstGeom prst="straightConnector1">
            <a:avLst/>
          </a:prstGeom>
          <a:noFill/>
          <a:ln w="38100" cap="flat" cmpd="sng">
            <a:solidFill>
              <a:schemeClr val="dk1"/>
            </a:solidFill>
            <a:prstDash val="solid"/>
            <a:round/>
            <a:headEnd type="none" w="med" len="med"/>
            <a:tailEnd type="none" w="med" len="med"/>
          </a:ln>
        </p:spPr>
      </p:cxnSp>
      <p:sp>
        <p:nvSpPr>
          <p:cNvPr id="1079" name="Google Shape;1079;p51"/>
          <p:cNvSpPr/>
          <p:nvPr/>
        </p:nvSpPr>
        <p:spPr>
          <a:xfrm>
            <a:off x="257838" y="3954888"/>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 name="Google Shape;1081;p51"/>
          <p:cNvGrpSpPr/>
          <p:nvPr/>
        </p:nvGrpSpPr>
        <p:grpSpPr>
          <a:xfrm>
            <a:off x="3099663" y="-374312"/>
            <a:ext cx="4893000" cy="1330500"/>
            <a:chOff x="4211613" y="-374312"/>
            <a:chExt cx="4893000" cy="1330500"/>
          </a:xfrm>
        </p:grpSpPr>
        <p:cxnSp>
          <p:nvCxnSpPr>
            <p:cNvPr id="1082" name="Google Shape;1082;p51"/>
            <p:cNvCxnSpPr>
              <a:endCxn id="1083" idx="2"/>
            </p:cNvCxnSpPr>
            <p:nvPr/>
          </p:nvCxnSpPr>
          <p:spPr>
            <a:xfrm>
              <a:off x="4211613" y="-374312"/>
              <a:ext cx="1960500" cy="1202700"/>
            </a:xfrm>
            <a:prstGeom prst="straightConnector1">
              <a:avLst/>
            </a:prstGeom>
            <a:noFill/>
            <a:ln w="38100" cap="flat" cmpd="sng">
              <a:solidFill>
                <a:schemeClr val="dk1"/>
              </a:solidFill>
              <a:prstDash val="solid"/>
              <a:round/>
              <a:headEnd type="none" w="med" len="med"/>
              <a:tailEnd type="none" w="med" len="med"/>
            </a:ln>
          </p:spPr>
        </p:cxnSp>
        <p:cxnSp>
          <p:nvCxnSpPr>
            <p:cNvPr id="1084" name="Google Shape;1084;p51"/>
            <p:cNvCxnSpPr>
              <a:stCxn id="1083" idx="6"/>
            </p:cNvCxnSpPr>
            <p:nvPr/>
          </p:nvCxnSpPr>
          <p:spPr>
            <a:xfrm rot="10800000" flipH="1">
              <a:off x="6427713" y="-234212"/>
              <a:ext cx="2676900" cy="1062600"/>
            </a:xfrm>
            <a:prstGeom prst="straightConnector1">
              <a:avLst/>
            </a:prstGeom>
            <a:noFill/>
            <a:ln w="38100" cap="flat" cmpd="sng">
              <a:solidFill>
                <a:schemeClr val="dk1"/>
              </a:solidFill>
              <a:prstDash val="solid"/>
              <a:round/>
              <a:headEnd type="none" w="med" len="med"/>
              <a:tailEnd type="none" w="med" len="med"/>
            </a:ln>
          </p:spPr>
        </p:cxnSp>
        <p:sp>
          <p:nvSpPr>
            <p:cNvPr id="1083" name="Google Shape;1083;p51"/>
            <p:cNvSpPr/>
            <p:nvPr/>
          </p:nvSpPr>
          <p:spPr>
            <a:xfrm>
              <a:off x="6172113" y="700588"/>
              <a:ext cx="255600" cy="255600"/>
            </a:xfrm>
            <a:prstGeom prst="ellipse">
              <a:avLst/>
            </a:prstGeom>
            <a:solidFill>
              <a:schemeClr val="lt2"/>
            </a:solidFill>
            <a:ln w="19050" cap="flat" cmpd="sng">
              <a:solidFill>
                <a:schemeClr val="lt2"/>
              </a:solidFill>
              <a:prstDash val="solid"/>
              <a:round/>
              <a:headEnd type="none" w="sm" len="sm"/>
              <a:tailEnd type="none" w="sm" len="sm"/>
            </a:ln>
            <a:effectLst>
              <a:outerShdw blurRad="85725" dist="57150" dir="1440000" algn="bl" rotWithShape="0">
                <a:srgbClr val="000000">
                  <a:alpha val="29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Most Famous Murder Cases - Thesis Defense by Slidesgo">
  <a:themeElements>
    <a:clrScheme name="Simple Light">
      <a:dk1>
        <a:srgbClr val="261717"/>
      </a:dk1>
      <a:lt1>
        <a:srgbClr val="FFF8F4"/>
      </a:lt1>
      <a:dk2>
        <a:srgbClr val="F2E0D5"/>
      </a:dk2>
      <a:lt2>
        <a:srgbClr val="990000"/>
      </a:lt2>
      <a:accent1>
        <a:srgbClr val="BFA89B"/>
      </a:accent1>
      <a:accent2>
        <a:srgbClr val="A68072"/>
      </a:accent2>
      <a:accent3>
        <a:srgbClr val="73594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275</TotalTime>
  <Words>484</Words>
  <Application>Microsoft Office PowerPoint</Application>
  <PresentationFormat>On-screen Show (16:9)</PresentationFormat>
  <Paragraphs>65</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Dela Gothic One</vt:lpstr>
      <vt:lpstr>Archivo</vt:lpstr>
      <vt:lpstr>Bebas Neue</vt:lpstr>
      <vt:lpstr>Most Famous Murder Cases - Thesis Defense by Slidesgo</vt:lpstr>
      <vt:lpstr>Crime hotspot detection</vt:lpstr>
      <vt:lpstr>TABLE OF CONTENTS</vt:lpstr>
      <vt:lpstr>INTRODUCTION</vt:lpstr>
      <vt:lpstr>PRoblem STATEMENT</vt:lpstr>
      <vt:lpstr>Problem STATEMENT</vt:lpstr>
      <vt:lpstr>Key objectives</vt:lpstr>
      <vt:lpstr>key OBJECTIVES</vt:lpstr>
      <vt:lpstr>MOST FAMOUS MURDER CASE Locations</vt:lpstr>
      <vt:lpstr>METHODOLOGY</vt:lpstr>
      <vt:lpstr>Explore data</vt:lpstr>
      <vt:lpstr>outcomes</vt:lpstr>
      <vt:lpstr>CONCLUSIONS</vt:lpstr>
      <vt:lpstr>Future Scopes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Crime hotspot detection</dc:title>
  <cp:lastModifiedBy>Minhaj Ahad</cp:lastModifiedBy>
  <cp:revision>5</cp:revision>
  <dcterms:modified xsi:type="dcterms:W3CDTF">2023-04-16T20:21:28Z</dcterms:modified>
</cp:coreProperties>
</file>